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75" r:id="rId3"/>
    <p:sldId id="283" r:id="rId4"/>
    <p:sldId id="285" r:id="rId5"/>
    <p:sldId id="286" r:id="rId6"/>
    <p:sldId id="287" r:id="rId7"/>
    <p:sldId id="282" r:id="rId8"/>
    <p:sldId id="284" r:id="rId9"/>
    <p:sldId id="281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  <a:srgbClr val="561B64"/>
    <a:srgbClr val="82D5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937BCD-F6FF-4D3A-89CD-EADDD999627F}" v="179" dt="2019-09-21T21:32:18.7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51351" autoAdjust="0"/>
  </p:normalViewPr>
  <p:slideViewPr>
    <p:cSldViewPr snapToGrid="0">
      <p:cViewPr varScale="1">
        <p:scale>
          <a:sx n="58" d="100"/>
          <a:sy n="58" d="100"/>
        </p:scale>
        <p:origin x="25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el Sánchez" userId="2180821b70765b11" providerId="LiveId" clId="{BBE1B1D9-5E91-4A84-9A01-7B5DFA5ABB5C}"/>
  </pc:docChgLst>
  <pc:docChgLst>
    <pc:chgData name="Manuel Sánchez" userId="2180821b70765b11" providerId="LiveId" clId="{B61C86CC-15E9-094E-836B-3ABFF71BC853}"/>
  </pc:docChgLst>
  <pc:docChgLst>
    <pc:chgData name="Manuel Sánchez" userId="2180821b70765b11" providerId="LiveId" clId="{83320FFF-063A-4E9D-8C41-2BE08B8DA332}"/>
  </pc:docChgLst>
  <pc:docChgLst>
    <pc:chgData name="Robert Bermejo" userId="24b4f4c9ab51adfa" providerId="LiveId" clId="{DE1EF336-A2AA-423B-AA76-7AA39B0C78BC}"/>
  </pc:docChgLst>
  <pc:docChgLst>
    <pc:chgData name="Manuel Sánchez" userId="2180821b70765b11" providerId="LiveId" clId="{2F937BCD-F6FF-4D3A-89CD-EADDD999627F}"/>
    <pc:docChg chg="undo custSel addSld delSld modSld sldOrd modMainMaster">
      <pc:chgData name="Manuel Sánchez" userId="2180821b70765b11" providerId="LiveId" clId="{2F937BCD-F6FF-4D3A-89CD-EADDD999627F}" dt="2019-09-22T10:31:15.250" v="186" actId="20577"/>
      <pc:docMkLst>
        <pc:docMk/>
      </pc:docMkLst>
      <pc:sldChg chg="modSp del">
        <pc:chgData name="Manuel Sánchez" userId="2180821b70765b11" providerId="LiveId" clId="{2F937BCD-F6FF-4D3A-89CD-EADDD999627F}" dt="2019-09-22T10:31:15.250" v="186" actId="20577"/>
        <pc:sldMkLst>
          <pc:docMk/>
          <pc:sldMk cId="1917610916" sldId="256"/>
        </pc:sldMkLst>
        <pc:spChg chg="mod">
          <ac:chgData name="Manuel Sánchez" userId="2180821b70765b11" providerId="LiveId" clId="{2F937BCD-F6FF-4D3A-89CD-EADDD999627F}" dt="2019-09-22T10:31:15.250" v="186" actId="20577"/>
          <ac:spMkLst>
            <pc:docMk/>
            <pc:sldMk cId="1917610916" sldId="256"/>
            <ac:spMk id="10" creationId="{034FA022-7B61-4C8E-B2CA-2D957DA64C25}"/>
          </ac:spMkLst>
        </pc:spChg>
      </pc:sldChg>
      <pc:sldChg chg="del">
        <pc:chgData name="Manuel Sánchez" userId="2180821b70765b11" providerId="LiveId" clId="{2F937BCD-F6FF-4D3A-89CD-EADDD999627F}" dt="2019-09-21T21:16:52.511" v="6" actId="2696"/>
        <pc:sldMkLst>
          <pc:docMk/>
          <pc:sldMk cId="92076913" sldId="262"/>
        </pc:sldMkLst>
      </pc:sldChg>
      <pc:sldChg chg="del">
        <pc:chgData name="Manuel Sánchez" userId="2180821b70765b11" providerId="LiveId" clId="{2F937BCD-F6FF-4D3A-89CD-EADDD999627F}" dt="2019-09-21T21:16:52.459" v="4" actId="2696"/>
        <pc:sldMkLst>
          <pc:docMk/>
          <pc:sldMk cId="298625210" sldId="275"/>
        </pc:sldMkLst>
      </pc:sldChg>
      <pc:sldChg chg="modSp del">
        <pc:chgData name="Manuel Sánchez" userId="2180821b70765b11" providerId="LiveId" clId="{2F937BCD-F6FF-4D3A-89CD-EADDD999627F}" dt="2019-09-21T21:32:18.721" v="174" actId="20577"/>
        <pc:sldMkLst>
          <pc:docMk/>
          <pc:sldMk cId="3113111309" sldId="281"/>
        </pc:sldMkLst>
        <pc:spChg chg="mod">
          <ac:chgData name="Manuel Sánchez" userId="2180821b70765b11" providerId="LiveId" clId="{2F937BCD-F6FF-4D3A-89CD-EADDD999627F}" dt="2019-09-21T21:32:18.721" v="174" actId="20577"/>
          <ac:spMkLst>
            <pc:docMk/>
            <pc:sldMk cId="3113111309" sldId="281"/>
            <ac:spMk id="5" creationId="{60CFEC10-C209-4784-A902-7B092A9A82BB}"/>
          </ac:spMkLst>
        </pc:spChg>
      </pc:sldChg>
      <pc:sldChg chg="del">
        <pc:chgData name="Manuel Sánchez" userId="2180821b70765b11" providerId="LiveId" clId="{2F937BCD-F6FF-4D3A-89CD-EADDD999627F}" dt="2019-09-21T21:16:51.781" v="3" actId="2696"/>
        <pc:sldMkLst>
          <pc:docMk/>
          <pc:sldMk cId="1672890224" sldId="282"/>
        </pc:sldMkLst>
      </pc:sldChg>
      <pc:sldChg chg="del">
        <pc:chgData name="Manuel Sánchez" userId="2180821b70765b11" providerId="LiveId" clId="{2F937BCD-F6FF-4D3A-89CD-EADDD999627F}" dt="2019-09-21T21:16:52.474" v="5" actId="2696"/>
        <pc:sldMkLst>
          <pc:docMk/>
          <pc:sldMk cId="1666951955" sldId="283"/>
        </pc:sldMkLst>
      </pc:sldChg>
      <pc:sldChg chg="del">
        <pc:chgData name="Manuel Sánchez" userId="2180821b70765b11" providerId="LiveId" clId="{2F937BCD-F6FF-4D3A-89CD-EADDD999627F}" dt="2019-09-21T21:16:52.531" v="7" actId="2696"/>
        <pc:sldMkLst>
          <pc:docMk/>
          <pc:sldMk cId="811923987" sldId="284"/>
        </pc:sldMkLst>
      </pc:sldChg>
      <pc:sldChg chg="add del">
        <pc:chgData name="Manuel Sánchez" userId="2180821b70765b11" providerId="LiveId" clId="{2F937BCD-F6FF-4D3A-89CD-EADDD999627F}" dt="2019-09-21T21:28:29.483" v="70" actId="2696"/>
        <pc:sldMkLst>
          <pc:docMk/>
          <pc:sldMk cId="2973341242" sldId="285"/>
        </pc:sldMkLst>
      </pc:sldChg>
      <pc:sldChg chg="del">
        <pc:chgData name="Manuel Sánchez" userId="2180821b70765b11" providerId="LiveId" clId="{2F937BCD-F6FF-4D3A-89CD-EADDD999627F}" dt="2019-09-21T21:16:52.548" v="8" actId="2696"/>
        <pc:sldMkLst>
          <pc:docMk/>
          <pc:sldMk cId="4064344775" sldId="285"/>
        </pc:sldMkLst>
      </pc:sldChg>
      <pc:sldChg chg="del">
        <pc:chgData name="Manuel Sánchez" userId="2180821b70765b11" providerId="LiveId" clId="{2F937BCD-F6FF-4D3A-89CD-EADDD999627F}" dt="2019-09-21T21:16:52.732" v="9" actId="2696"/>
        <pc:sldMkLst>
          <pc:docMk/>
          <pc:sldMk cId="2290122752" sldId="286"/>
        </pc:sldMkLst>
      </pc:sldChg>
      <pc:sldChg chg="addSp delSp modSp add del ord">
        <pc:chgData name="Manuel Sánchez" userId="2180821b70765b11" providerId="LiveId" clId="{2F937BCD-F6FF-4D3A-89CD-EADDD999627F}" dt="2019-09-21T21:28:33.347" v="71" actId="2696"/>
        <pc:sldMkLst>
          <pc:docMk/>
          <pc:sldMk cId="3179867624" sldId="286"/>
        </pc:sldMkLst>
        <pc:spChg chg="del">
          <ac:chgData name="Manuel Sánchez" userId="2180821b70765b11" providerId="LiveId" clId="{2F937BCD-F6FF-4D3A-89CD-EADDD999627F}" dt="2019-09-21T21:22:43.394" v="62" actId="478"/>
          <ac:spMkLst>
            <pc:docMk/>
            <pc:sldMk cId="3179867624" sldId="286"/>
            <ac:spMk id="3" creationId="{9AE1BCFA-57B8-43FD-B105-C85A1A87CCBF}"/>
          </ac:spMkLst>
        </pc:spChg>
        <pc:picChg chg="add del mod">
          <ac:chgData name="Manuel Sánchez" userId="2180821b70765b11" providerId="LiveId" clId="{2F937BCD-F6FF-4D3A-89CD-EADDD999627F}" dt="2019-09-21T21:23:02.929" v="69" actId="478"/>
          <ac:picMkLst>
            <pc:docMk/>
            <pc:sldMk cId="3179867624" sldId="286"/>
            <ac:picMk id="4" creationId="{7406D6B6-154A-4BB5-8660-DD932DC0AE95}"/>
          </ac:picMkLst>
        </pc:picChg>
      </pc:sldChg>
      <pc:sldChg chg="add del">
        <pc:chgData name="Manuel Sánchez" userId="2180821b70765b11" providerId="LiveId" clId="{2F937BCD-F6FF-4D3A-89CD-EADDD999627F}" dt="2019-09-21T21:22:44.795" v="64"/>
        <pc:sldMkLst>
          <pc:docMk/>
          <pc:sldMk cId="2157795403" sldId="287"/>
        </pc:sldMkLst>
      </pc:sldChg>
      <pc:sldChg chg="del">
        <pc:chgData name="Manuel Sánchez" userId="2180821b70765b11" providerId="LiveId" clId="{2F937BCD-F6FF-4D3A-89CD-EADDD999627F}" dt="2019-09-21T21:16:52.870" v="10" actId="2696"/>
        <pc:sldMkLst>
          <pc:docMk/>
          <pc:sldMk cId="3762339829" sldId="287"/>
        </pc:sldMkLst>
      </pc:sldChg>
      <pc:sldChg chg="del">
        <pc:chgData name="Manuel Sánchez" userId="2180821b70765b11" providerId="LiveId" clId="{2F937BCD-F6FF-4D3A-89CD-EADDD999627F}" dt="2019-09-21T21:16:53.015" v="11" actId="2696"/>
        <pc:sldMkLst>
          <pc:docMk/>
          <pc:sldMk cId="2795449257" sldId="288"/>
        </pc:sldMkLst>
      </pc:sldChg>
      <pc:sldChg chg="add del setBg">
        <pc:chgData name="Manuel Sánchez" userId="2180821b70765b11" providerId="LiveId" clId="{2F937BCD-F6FF-4D3A-89CD-EADDD999627F}" dt="2019-09-21T21:16:47.476" v="1"/>
        <pc:sldMkLst>
          <pc:docMk/>
          <pc:sldMk cId="2355139483" sldId="289"/>
        </pc:sldMkLst>
      </pc:sldChg>
      <pc:sldChg chg="add del setBg">
        <pc:chgData name="Manuel Sánchez" userId="2180821b70765b11" providerId="LiveId" clId="{2F937BCD-F6FF-4D3A-89CD-EADDD999627F}" dt="2019-09-21T21:16:47.476" v="1"/>
        <pc:sldMkLst>
          <pc:docMk/>
          <pc:sldMk cId="2392110076" sldId="290"/>
        </pc:sldMkLst>
      </pc:sldChg>
      <pc:sldChg chg="add del">
        <pc:chgData name="Manuel Sánchez" userId="2180821b70765b11" providerId="LiveId" clId="{2F937BCD-F6FF-4D3A-89CD-EADDD999627F}" dt="2019-09-21T21:16:47.476" v="1"/>
        <pc:sldMkLst>
          <pc:docMk/>
          <pc:sldMk cId="3785748605" sldId="291"/>
        </pc:sldMkLst>
      </pc:sldChg>
      <pc:sldChg chg="add del">
        <pc:chgData name="Manuel Sánchez" userId="2180821b70765b11" providerId="LiveId" clId="{2F937BCD-F6FF-4D3A-89CD-EADDD999627F}" dt="2019-09-21T21:16:47.476" v="1"/>
        <pc:sldMkLst>
          <pc:docMk/>
          <pc:sldMk cId="2810992252" sldId="292"/>
        </pc:sldMkLst>
      </pc:sldChg>
      <pc:sldChg chg="add del">
        <pc:chgData name="Manuel Sánchez" userId="2180821b70765b11" providerId="LiveId" clId="{2F937BCD-F6FF-4D3A-89CD-EADDD999627F}" dt="2019-09-21T21:16:47.476" v="1"/>
        <pc:sldMkLst>
          <pc:docMk/>
          <pc:sldMk cId="3307731365" sldId="293"/>
        </pc:sldMkLst>
      </pc:sldChg>
      <pc:sldChg chg="add del">
        <pc:chgData name="Manuel Sánchez" userId="2180821b70765b11" providerId="LiveId" clId="{2F937BCD-F6FF-4D3A-89CD-EADDD999627F}" dt="2019-09-21T21:16:47.476" v="1"/>
        <pc:sldMkLst>
          <pc:docMk/>
          <pc:sldMk cId="2837746868" sldId="294"/>
        </pc:sldMkLst>
      </pc:sldChg>
      <pc:sldChg chg="add del setBg">
        <pc:chgData name="Manuel Sánchez" userId="2180821b70765b11" providerId="LiveId" clId="{2F937BCD-F6FF-4D3A-89CD-EADDD999627F}" dt="2019-09-21T21:16:47.476" v="1"/>
        <pc:sldMkLst>
          <pc:docMk/>
          <pc:sldMk cId="957575902" sldId="295"/>
        </pc:sldMkLst>
      </pc:sldChg>
      <pc:sldMasterChg chg="delSldLayout modSldLayout">
        <pc:chgData name="Manuel Sánchez" userId="2180821b70765b11" providerId="LiveId" clId="{2F937BCD-F6FF-4D3A-89CD-EADDD999627F}" dt="2019-09-21T21:31:42.643" v="161"/>
        <pc:sldMasterMkLst>
          <pc:docMk/>
          <pc:sldMasterMk cId="3653831248" sldId="2147483648"/>
        </pc:sldMasterMkLst>
        <pc:sldLayoutChg chg="addSp modSp">
          <pc:chgData name="Manuel Sánchez" userId="2180821b70765b11" providerId="LiveId" clId="{2F937BCD-F6FF-4D3A-89CD-EADDD999627F}" dt="2019-09-21T21:21:03.089" v="58" actId="1076"/>
          <pc:sldLayoutMkLst>
            <pc:docMk/>
            <pc:sldMasterMk cId="3653831248" sldId="2147483648"/>
            <pc:sldLayoutMk cId="2909841865" sldId="2147483660"/>
          </pc:sldLayoutMkLst>
          <pc:spChg chg="add mod">
            <ac:chgData name="Manuel Sánchez" userId="2180821b70765b11" providerId="LiveId" clId="{2F937BCD-F6FF-4D3A-89CD-EADDD999627F}" dt="2019-09-21T21:21:03.089" v="58" actId="1076"/>
            <ac:spMkLst>
              <pc:docMk/>
              <pc:sldMasterMk cId="3653831248" sldId="2147483648"/>
              <pc:sldLayoutMk cId="2909841865" sldId="2147483660"/>
              <ac:spMk id="2" creationId="{9A161A1A-FF99-48CB-B1CC-88137F488B66}"/>
            </ac:spMkLst>
          </pc:spChg>
          <pc:spChg chg="mod">
            <ac:chgData name="Manuel Sánchez" userId="2180821b70765b11" providerId="LiveId" clId="{2F937BCD-F6FF-4D3A-89CD-EADDD999627F}" dt="2019-09-21T21:19:48.566" v="43" actId="121"/>
            <ac:spMkLst>
              <pc:docMk/>
              <pc:sldMasterMk cId="3653831248" sldId="2147483648"/>
              <pc:sldLayoutMk cId="2909841865" sldId="2147483660"/>
              <ac:spMk id="6" creationId="{C7C8E554-3FDF-459F-A8F4-EDF854F8A935}"/>
            </ac:spMkLst>
          </pc:spChg>
          <pc:spChg chg="mod">
            <ac:chgData name="Manuel Sánchez" userId="2180821b70765b11" providerId="LiveId" clId="{2F937BCD-F6FF-4D3A-89CD-EADDD999627F}" dt="2019-09-21T21:19:00.299" v="32" actId="1076"/>
            <ac:spMkLst>
              <pc:docMk/>
              <pc:sldMasterMk cId="3653831248" sldId="2147483648"/>
              <pc:sldLayoutMk cId="2909841865" sldId="2147483660"/>
              <ac:spMk id="14" creationId="{83FD43D3-BE7F-4EDF-9B3B-DF0C79ECFEA3}"/>
            </ac:spMkLst>
          </pc:spChg>
          <pc:spChg chg="mod">
            <ac:chgData name="Manuel Sánchez" userId="2180821b70765b11" providerId="LiveId" clId="{2F937BCD-F6FF-4D3A-89CD-EADDD999627F}" dt="2019-09-21T21:19:47.910" v="42" actId="14100"/>
            <ac:spMkLst>
              <pc:docMk/>
              <pc:sldMasterMk cId="3653831248" sldId="2147483648"/>
              <pc:sldLayoutMk cId="2909841865" sldId="2147483660"/>
              <ac:spMk id="15" creationId="{9499C88A-4D53-4D56-9323-867D9F2ED503}"/>
            </ac:spMkLst>
          </pc:spChg>
          <pc:spChg chg="mod">
            <ac:chgData name="Manuel Sánchez" userId="2180821b70765b11" providerId="LiveId" clId="{2F937BCD-F6FF-4D3A-89CD-EADDD999627F}" dt="2019-09-21T21:19:20.698" v="36" actId="1076"/>
            <ac:spMkLst>
              <pc:docMk/>
              <pc:sldMasterMk cId="3653831248" sldId="2147483648"/>
              <pc:sldLayoutMk cId="2909841865" sldId="2147483660"/>
              <ac:spMk id="16" creationId="{0922C18C-0DCC-45B3-B7A9-B85F96E0F7F7}"/>
            </ac:spMkLst>
          </pc:spChg>
        </pc:sldLayoutChg>
        <pc:sldLayoutChg chg="del">
          <pc:chgData name="Manuel Sánchez" userId="2180821b70765b11" providerId="LiveId" clId="{2F937BCD-F6FF-4D3A-89CD-EADDD999627F}" dt="2019-09-21T21:16:53.019" v="12" actId="2696"/>
          <pc:sldLayoutMkLst>
            <pc:docMk/>
            <pc:sldMasterMk cId="3653831248" sldId="2147483648"/>
            <pc:sldLayoutMk cId="2125698778" sldId="2147483661"/>
          </pc:sldLayoutMkLst>
        </pc:sldLayoutChg>
        <pc:sldLayoutChg chg="addSp delSp modSp setBg">
          <pc:chgData name="Manuel Sánchez" userId="2180821b70765b11" providerId="LiveId" clId="{2F937BCD-F6FF-4D3A-89CD-EADDD999627F}" dt="2019-09-21T21:31:42.643" v="161"/>
          <pc:sldLayoutMkLst>
            <pc:docMk/>
            <pc:sldMasterMk cId="3653831248" sldId="2147483648"/>
            <pc:sldLayoutMk cId="491318768" sldId="2147483662"/>
          </pc:sldLayoutMkLst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3" creationId="{4BD1C815-A7C8-4F3F-BE7C-B232564465E3}"/>
            </ac:picMkLst>
          </pc:picChg>
          <pc:picChg chg="add del mod">
            <ac:chgData name="Manuel Sánchez" userId="2180821b70765b11" providerId="LiveId" clId="{2F937BCD-F6FF-4D3A-89CD-EADDD999627F}" dt="2019-09-21T21:29:51.214" v="148" actId="478"/>
            <ac:picMkLst>
              <pc:docMk/>
              <pc:sldMasterMk cId="3653831248" sldId="2147483648"/>
              <pc:sldLayoutMk cId="491318768" sldId="2147483662"/>
              <ac:picMk id="4" creationId="{50520697-403E-46DB-8775-2F1411924367}"/>
            </ac:picMkLst>
          </pc:picChg>
          <pc:picChg chg="del">
            <ac:chgData name="Manuel Sánchez" userId="2180821b70765b11" providerId="LiveId" clId="{2F937BCD-F6FF-4D3A-89CD-EADDD999627F}" dt="2019-09-21T21:28:49.659" v="74" actId="478"/>
            <ac:picMkLst>
              <pc:docMk/>
              <pc:sldMasterMk cId="3653831248" sldId="2147483648"/>
              <pc:sldLayoutMk cId="491318768" sldId="2147483662"/>
              <ac:picMk id="5" creationId="{F30EDC7B-1134-467F-9106-62366B463970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10" creationId="{365F3544-FBC9-4C50-9A76-536AADDF048B}"/>
            </ac:picMkLst>
          </pc:picChg>
          <pc:picChg chg="add del mod">
            <ac:chgData name="Manuel Sánchez" userId="2180821b70765b11" providerId="LiveId" clId="{2F937BCD-F6FF-4D3A-89CD-EADDD999627F}" dt="2019-09-21T21:30:19.633" v="155" actId="478"/>
            <ac:picMkLst>
              <pc:docMk/>
              <pc:sldMasterMk cId="3653831248" sldId="2147483648"/>
              <pc:sldLayoutMk cId="491318768" sldId="2147483662"/>
              <ac:picMk id="11" creationId="{111E14B2-114B-4252-A60D-987304D0761A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12" creationId="{4AC0F27D-2781-42F2-8FE3-7835A1C08AA8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18" creationId="{90FE2668-5FB5-46A8-8964-59E2276EE837}"/>
            </ac:picMkLst>
          </pc:picChg>
          <pc:picChg chg="del">
            <ac:chgData name="Manuel Sánchez" userId="2180821b70765b11" providerId="LiveId" clId="{2F937BCD-F6FF-4D3A-89CD-EADDD999627F}" dt="2019-09-21T21:28:51.784" v="78" actId="478"/>
            <ac:picMkLst>
              <pc:docMk/>
              <pc:sldMasterMk cId="3653831248" sldId="2147483648"/>
              <pc:sldLayoutMk cId="491318768" sldId="2147483662"/>
              <ac:picMk id="20" creationId="{879C937A-CB6A-4577-880A-A374D3955264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22" creationId="{F6DF2D33-366E-4332-BA07-56B1313BF416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24" creationId="{3F5F33B7-BE62-46C4-B206-E134859C1E38}"/>
            </ac:picMkLst>
          </pc:picChg>
          <pc:picChg chg="del">
            <ac:chgData name="Manuel Sánchez" userId="2180821b70765b11" providerId="LiveId" clId="{2F937BCD-F6FF-4D3A-89CD-EADDD999627F}" dt="2019-09-21T21:28:52.230" v="79" actId="478"/>
            <ac:picMkLst>
              <pc:docMk/>
              <pc:sldMasterMk cId="3653831248" sldId="2147483648"/>
              <pc:sldLayoutMk cId="491318768" sldId="2147483662"/>
              <ac:picMk id="26" creationId="{B46257BC-F1A9-4CC0-9026-53C1F0E2D9D0}"/>
            </ac:picMkLst>
          </pc:picChg>
          <pc:picChg chg="del">
            <ac:chgData name="Manuel Sánchez" userId="2180821b70765b11" providerId="LiveId" clId="{2F937BCD-F6FF-4D3A-89CD-EADDD999627F}" dt="2019-09-21T21:28:50.602" v="76" actId="478"/>
            <ac:picMkLst>
              <pc:docMk/>
              <pc:sldMasterMk cId="3653831248" sldId="2147483648"/>
              <pc:sldLayoutMk cId="491318768" sldId="2147483662"/>
              <ac:picMk id="28" creationId="{05EE532A-5910-49B0-BF67-44F1BF8E92F6}"/>
            </ac:picMkLst>
          </pc:picChg>
          <pc:picChg chg="del">
            <ac:chgData name="Manuel Sánchez" userId="2180821b70765b11" providerId="LiveId" clId="{2F937BCD-F6FF-4D3A-89CD-EADDD999627F}" dt="2019-09-21T21:28:49.154" v="73" actId="478"/>
            <ac:picMkLst>
              <pc:docMk/>
              <pc:sldMasterMk cId="3653831248" sldId="2147483648"/>
              <pc:sldLayoutMk cId="491318768" sldId="2147483662"/>
              <ac:picMk id="30" creationId="{AF61162A-8FFA-45F7-88E5-D663A7D94960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32" creationId="{BB42F50C-1631-4AEC-A156-9D8737E758F2}"/>
            </ac:picMkLst>
          </pc:picChg>
          <pc:picChg chg="del">
            <ac:chgData name="Manuel Sánchez" userId="2180821b70765b11" providerId="LiveId" clId="{2F937BCD-F6FF-4D3A-89CD-EADDD999627F}" dt="2019-09-21T21:28:50.134" v="75" actId="478"/>
            <ac:picMkLst>
              <pc:docMk/>
              <pc:sldMasterMk cId="3653831248" sldId="2147483648"/>
              <pc:sldLayoutMk cId="491318768" sldId="2147483662"/>
              <ac:picMk id="34" creationId="{00376473-499D-4597-B9B5-578F3210587D}"/>
            </ac:picMkLst>
          </pc:picChg>
          <pc:picChg chg="del">
            <ac:chgData name="Manuel Sánchez" userId="2180821b70765b11" providerId="LiveId" clId="{2F937BCD-F6FF-4D3A-89CD-EADDD999627F}" dt="2019-09-21T21:28:52.622" v="80" actId="478"/>
            <ac:picMkLst>
              <pc:docMk/>
              <pc:sldMasterMk cId="3653831248" sldId="2147483648"/>
              <pc:sldLayoutMk cId="491318768" sldId="2147483662"/>
              <ac:picMk id="36" creationId="{960B0479-469D-4002-9186-41BA08242A82}"/>
            </ac:picMkLst>
          </pc:picChg>
          <pc:picChg chg="del">
            <ac:chgData name="Manuel Sánchez" userId="2180821b70765b11" providerId="LiveId" clId="{2F937BCD-F6FF-4D3A-89CD-EADDD999627F}" dt="2019-09-21T21:28:51.264" v="77" actId="478"/>
            <ac:picMkLst>
              <pc:docMk/>
              <pc:sldMasterMk cId="3653831248" sldId="2147483648"/>
              <pc:sldLayoutMk cId="491318768" sldId="2147483662"/>
              <ac:picMk id="38" creationId="{97BB04D5-BA71-4B26-971A-F1B09F09B2E0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40" creationId="{F62DFB5B-86D8-49C0-8460-0DCAB81037F8}"/>
            </ac:picMkLst>
          </pc:picChg>
        </pc:sldLayoutChg>
      </pc:sldMasterChg>
    </pc:docChg>
  </pc:docChgLst>
  <pc:docChgLst>
    <pc:chgData name="Robert Bermejo" userId="24b4f4c9ab51adfa" providerId="LiveId" clId="{29095236-39F5-6E49-9C8E-3EB9E9351AD8}"/>
    <pc:docChg chg="undo redo custSel mod addSld delSld modSld sldOrd">
      <pc:chgData name="Robert Bermejo" userId="24b4f4c9ab51adfa" providerId="LiveId" clId="{29095236-39F5-6E49-9C8E-3EB9E9351AD8}" dt="2019-09-21T13:39:43.230" v="1248" actId="20577"/>
      <pc:docMkLst>
        <pc:docMk/>
      </pc:docMkLst>
      <pc:sldChg chg="delSp modSp">
        <pc:chgData name="Robert Bermejo" userId="24b4f4c9ab51adfa" providerId="LiveId" clId="{29095236-39F5-6E49-9C8E-3EB9E9351AD8}" dt="2019-09-20T17:11:47.238" v="299" actId="1076"/>
        <pc:sldMkLst>
          <pc:docMk/>
          <pc:sldMk cId="1917610916" sldId="256"/>
        </pc:sldMkLst>
        <pc:spChg chg="mod">
          <ac:chgData name="Robert Bermejo" userId="24b4f4c9ab51adfa" providerId="LiveId" clId="{29095236-39F5-6E49-9C8E-3EB9E9351AD8}" dt="2019-09-20T17:11:44.441" v="298" actId="1076"/>
          <ac:spMkLst>
            <pc:docMk/>
            <pc:sldMk cId="1917610916" sldId="256"/>
            <ac:spMk id="7" creationId="{BF3D0B16-54D2-4B04-B9E5-587A4B429FB0}"/>
          </ac:spMkLst>
        </pc:spChg>
        <pc:spChg chg="mod">
          <ac:chgData name="Robert Bermejo" userId="24b4f4c9ab51adfa" providerId="LiveId" clId="{29095236-39F5-6E49-9C8E-3EB9E9351AD8}" dt="2019-09-20T17:11:47.238" v="299" actId="1076"/>
          <ac:spMkLst>
            <pc:docMk/>
            <pc:sldMk cId="1917610916" sldId="256"/>
            <ac:spMk id="8" creationId="{2F707A79-631D-4BCB-9292-933CCC3620A0}"/>
          </ac:spMkLst>
        </pc:spChg>
        <pc:spChg chg="del">
          <ac:chgData name="Robert Bermejo" userId="24b4f4c9ab51adfa" providerId="LiveId" clId="{29095236-39F5-6E49-9C8E-3EB9E9351AD8}" dt="2019-09-19T17:52:46.703" v="222" actId="478"/>
          <ac:spMkLst>
            <pc:docMk/>
            <pc:sldMk cId="1917610916" sldId="256"/>
            <ac:spMk id="11" creationId="{E7F6AFB6-20C3-4BCF-B654-8D2757EE233F}"/>
          </ac:spMkLst>
        </pc:spChg>
        <pc:spChg chg="mod">
          <ac:chgData name="Robert Bermejo" userId="24b4f4c9ab51adfa" providerId="LiveId" clId="{29095236-39F5-6E49-9C8E-3EB9E9351AD8}" dt="2019-09-19T17:53:05.906" v="225" actId="14100"/>
          <ac:spMkLst>
            <pc:docMk/>
            <pc:sldMk cId="1917610916" sldId="256"/>
            <ac:spMk id="12" creationId="{9711B393-719D-409E-8EB2-E7DF14C1357A}"/>
          </ac:spMkLst>
        </pc:spChg>
      </pc:sldChg>
      <pc:sldChg chg="addSp delSp modSp modNotesTx">
        <pc:chgData name="Robert Bermejo" userId="24b4f4c9ab51adfa" providerId="LiveId" clId="{29095236-39F5-6E49-9C8E-3EB9E9351AD8}" dt="2019-09-21T13:38:48.790" v="1060" actId="20577"/>
        <pc:sldMkLst>
          <pc:docMk/>
          <pc:sldMk cId="92076913" sldId="262"/>
        </pc:sldMkLst>
        <pc:spChg chg="mod">
          <ac:chgData name="Robert Bermejo" userId="24b4f4c9ab51adfa" providerId="LiveId" clId="{29095236-39F5-6E49-9C8E-3EB9E9351AD8}" dt="2019-09-21T09:01:10.244" v="708" actId="20577"/>
          <ac:spMkLst>
            <pc:docMk/>
            <pc:sldMk cId="92076913" sldId="262"/>
            <ac:spMk id="2" creationId="{5AD9D74E-CEF5-4D13-98E4-7FB01F90597A}"/>
          </ac:spMkLst>
        </pc:spChg>
        <pc:spChg chg="del">
          <ac:chgData name="Robert Bermejo" userId="24b4f4c9ab51adfa" providerId="LiveId" clId="{29095236-39F5-6E49-9C8E-3EB9E9351AD8}" dt="2019-09-21T09:38:19.577" v="774" actId="478"/>
          <ac:spMkLst>
            <pc:docMk/>
            <pc:sldMk cId="92076913" sldId="262"/>
            <ac:spMk id="5" creationId="{839CE2D3-460E-40AF-937E-94D3A65164E3}"/>
          </ac:spMkLst>
        </pc:spChg>
        <pc:spChg chg="del mod">
          <ac:chgData name="Robert Bermejo" userId="24b4f4c9ab51adfa" providerId="LiveId" clId="{29095236-39F5-6E49-9C8E-3EB9E9351AD8}" dt="2019-09-21T09:39:56.313" v="782" actId="478"/>
          <ac:spMkLst>
            <pc:docMk/>
            <pc:sldMk cId="92076913" sldId="262"/>
            <ac:spMk id="6" creationId="{8A0152FB-1063-4A23-BCFD-FA7BBECEF4E0}"/>
          </ac:spMkLst>
        </pc:spChg>
        <pc:spChg chg="del">
          <ac:chgData name="Robert Bermejo" userId="24b4f4c9ab51adfa" providerId="LiveId" clId="{29095236-39F5-6E49-9C8E-3EB9E9351AD8}" dt="2019-09-21T09:29:11.157" v="735" actId="478"/>
          <ac:spMkLst>
            <pc:docMk/>
            <pc:sldMk cId="92076913" sldId="262"/>
            <ac:spMk id="7" creationId="{77515BB9-A6EC-49AB-A557-17BF8F0F1DAE}"/>
          </ac:spMkLst>
        </pc:spChg>
        <pc:spChg chg="del mod">
          <ac:chgData name="Robert Bermejo" userId="24b4f4c9ab51adfa" providerId="LiveId" clId="{29095236-39F5-6E49-9C8E-3EB9E9351AD8}" dt="2019-09-21T09:39:59.549" v="783" actId="478"/>
          <ac:spMkLst>
            <pc:docMk/>
            <pc:sldMk cId="92076913" sldId="262"/>
            <ac:spMk id="8" creationId="{E2B96A68-901A-40C0-B92B-FC7DDBA87BE5}"/>
          </ac:spMkLst>
        </pc:spChg>
        <pc:spChg chg="add del mod">
          <ac:chgData name="Robert Bermejo" userId="24b4f4c9ab51adfa" providerId="LiveId" clId="{29095236-39F5-6E49-9C8E-3EB9E9351AD8}" dt="2019-09-21T09:39:59.549" v="783" actId="478"/>
          <ac:spMkLst>
            <pc:docMk/>
            <pc:sldMk cId="92076913" sldId="262"/>
            <ac:spMk id="15" creationId="{6DA99784-65A0-9344-9083-68D7ADA54EEF}"/>
          </ac:spMkLst>
        </pc:spChg>
        <pc:spChg chg="del mod">
          <ac:chgData name="Robert Bermejo" userId="24b4f4c9ab51adfa" providerId="LiveId" clId="{29095236-39F5-6E49-9C8E-3EB9E9351AD8}" dt="2019-09-21T09:38:18.463" v="773" actId="478"/>
          <ac:spMkLst>
            <pc:docMk/>
            <pc:sldMk cId="92076913" sldId="262"/>
            <ac:spMk id="19" creationId="{8B98CB98-C2B6-4A72-B1B3-D6AF19C491CA}"/>
          </ac:spMkLst>
        </pc:spChg>
        <pc:spChg chg="del mod">
          <ac:chgData name="Robert Bermejo" userId="24b4f4c9ab51adfa" providerId="LiveId" clId="{29095236-39F5-6E49-9C8E-3EB9E9351AD8}" dt="2019-09-21T09:39:55.411" v="781" actId="478"/>
          <ac:spMkLst>
            <pc:docMk/>
            <pc:sldMk cId="92076913" sldId="262"/>
            <ac:spMk id="20" creationId="{C82B5641-C745-4F2E-999E-37B9E4E6768B}"/>
          </ac:spMkLst>
        </pc:spChg>
        <pc:spChg chg="del mod">
          <ac:chgData name="Robert Bermejo" userId="24b4f4c9ab51adfa" providerId="LiveId" clId="{29095236-39F5-6E49-9C8E-3EB9E9351AD8}" dt="2019-09-21T09:39:59.549" v="783" actId="478"/>
          <ac:spMkLst>
            <pc:docMk/>
            <pc:sldMk cId="92076913" sldId="262"/>
            <ac:spMk id="21" creationId="{5DC3A1B0-0817-4F5E-A6E6-A10D632E2008}"/>
          </ac:spMkLst>
        </pc:spChg>
        <pc:spChg chg="add del mod">
          <ac:chgData name="Robert Bermejo" userId="24b4f4c9ab51adfa" providerId="LiveId" clId="{29095236-39F5-6E49-9C8E-3EB9E9351AD8}" dt="2019-09-21T09:39:59.549" v="783" actId="478"/>
          <ac:spMkLst>
            <pc:docMk/>
            <pc:sldMk cId="92076913" sldId="262"/>
            <ac:spMk id="22" creationId="{30F6CACE-03E2-0549-B1D5-38B12F32A5EA}"/>
          </ac:spMkLst>
        </pc:spChg>
        <pc:spChg chg="del">
          <ac:chgData name="Robert Bermejo" userId="24b4f4c9ab51adfa" providerId="LiveId" clId="{29095236-39F5-6E49-9C8E-3EB9E9351AD8}" dt="2019-09-21T09:29:11.157" v="735" actId="478"/>
          <ac:spMkLst>
            <pc:docMk/>
            <pc:sldMk cId="92076913" sldId="262"/>
            <ac:spMk id="24" creationId="{76865DC1-4196-4F5D-8964-90BA45F1153A}"/>
          </ac:spMkLst>
        </pc:spChg>
        <pc:picChg chg="add mod">
          <ac:chgData name="Robert Bermejo" userId="24b4f4c9ab51adfa" providerId="LiveId" clId="{29095236-39F5-6E49-9C8E-3EB9E9351AD8}" dt="2019-09-21T09:41:44.871" v="799" actId="1076"/>
          <ac:picMkLst>
            <pc:docMk/>
            <pc:sldMk cId="92076913" sldId="262"/>
            <ac:picMk id="3" creationId="{35BEA70E-B8B9-C341-9D94-AABC58AEE53D}"/>
          </ac:picMkLst>
        </pc:picChg>
        <pc:picChg chg="add mod">
          <ac:chgData name="Robert Bermejo" userId="24b4f4c9ab51adfa" providerId="LiveId" clId="{29095236-39F5-6E49-9C8E-3EB9E9351AD8}" dt="2019-09-21T09:41:46.384" v="800" actId="1076"/>
          <ac:picMkLst>
            <pc:docMk/>
            <pc:sldMk cId="92076913" sldId="262"/>
            <ac:picMk id="4" creationId="{D66B105D-F759-244D-A039-DD1AFF2AF325}"/>
          </ac:picMkLst>
        </pc:picChg>
        <pc:picChg chg="add mod">
          <ac:chgData name="Robert Bermejo" userId="24b4f4c9ab51adfa" providerId="LiveId" clId="{29095236-39F5-6E49-9C8E-3EB9E9351AD8}" dt="2019-09-21T09:41:43.320" v="798" actId="14100"/>
          <ac:picMkLst>
            <pc:docMk/>
            <pc:sldMk cId="92076913" sldId="262"/>
            <ac:picMk id="9" creationId="{D5D71B29-EE21-0848-8F46-21B08E0CE295}"/>
          </ac:picMkLst>
        </pc:picChg>
        <pc:picChg chg="mod">
          <ac:chgData name="Robert Bermejo" userId="24b4f4c9ab51adfa" providerId="LiveId" clId="{29095236-39F5-6E49-9C8E-3EB9E9351AD8}" dt="2019-09-21T09:35:45.663" v="738" actId="1076"/>
          <ac:picMkLst>
            <pc:docMk/>
            <pc:sldMk cId="92076913" sldId="262"/>
            <ac:picMk id="12" creationId="{1315FAB8-D8B0-4490-A2CC-BD6B7E243DBE}"/>
          </ac:picMkLst>
        </pc:picChg>
        <pc:picChg chg="del mod">
          <ac:chgData name="Robert Bermejo" userId="24b4f4c9ab51adfa" providerId="LiveId" clId="{29095236-39F5-6E49-9C8E-3EB9E9351AD8}" dt="2019-09-21T09:39:59.549" v="783" actId="478"/>
          <ac:picMkLst>
            <pc:docMk/>
            <pc:sldMk cId="92076913" sldId="262"/>
            <ac:picMk id="16" creationId="{47AD4A79-635D-4589-97B3-3DC537459D51}"/>
          </ac:picMkLst>
        </pc:picChg>
        <pc:picChg chg="add del mod">
          <ac:chgData name="Robert Bermejo" userId="24b4f4c9ab51adfa" providerId="LiveId" clId="{29095236-39F5-6E49-9C8E-3EB9E9351AD8}" dt="2019-09-21T09:39:59.549" v="783" actId="478"/>
          <ac:picMkLst>
            <pc:docMk/>
            <pc:sldMk cId="92076913" sldId="262"/>
            <ac:picMk id="17" creationId="{6C980970-EB95-B04C-AC81-662920072B07}"/>
          </ac:picMkLst>
        </pc:picChg>
        <pc:picChg chg="del">
          <ac:chgData name="Robert Bermejo" userId="24b4f4c9ab51adfa" providerId="LiveId" clId="{29095236-39F5-6E49-9C8E-3EB9E9351AD8}" dt="2019-09-21T09:38:18.463" v="773" actId="478"/>
          <ac:picMkLst>
            <pc:docMk/>
            <pc:sldMk cId="92076913" sldId="262"/>
            <ac:picMk id="18" creationId="{4F03CED6-7FE1-4F27-BDA8-FD96C2BBAC3F}"/>
          </ac:picMkLst>
        </pc:picChg>
        <pc:picChg chg="del">
          <ac:chgData name="Robert Bermejo" userId="24b4f4c9ab51adfa" providerId="LiveId" clId="{29095236-39F5-6E49-9C8E-3EB9E9351AD8}" dt="2019-09-21T09:29:11.157" v="735" actId="478"/>
          <ac:picMkLst>
            <pc:docMk/>
            <pc:sldMk cId="92076913" sldId="262"/>
            <ac:picMk id="26" creationId="{922634FD-2E4A-4EF7-942E-AEC44C634554}"/>
          </ac:picMkLst>
        </pc:picChg>
      </pc:sldChg>
      <pc:sldChg chg="addSp delSp modSp modNotesTx">
        <pc:chgData name="Robert Bermejo" userId="24b4f4c9ab51adfa" providerId="LiveId" clId="{29095236-39F5-6E49-9C8E-3EB9E9351AD8}" dt="2019-09-21T08:22:09.313" v="556" actId="20577"/>
        <pc:sldMkLst>
          <pc:docMk/>
          <pc:sldMk cId="298625210" sldId="275"/>
        </pc:sldMkLst>
        <pc:spChg chg="add del mod">
          <ac:chgData name="Robert Bermejo" userId="24b4f4c9ab51adfa" providerId="LiveId" clId="{29095236-39F5-6E49-9C8E-3EB9E9351AD8}" dt="2019-09-20T16:58:44.897" v="236"/>
          <ac:spMkLst>
            <pc:docMk/>
            <pc:sldMk cId="298625210" sldId="275"/>
            <ac:spMk id="2" creationId="{A51BF87A-740F-9942-9E5A-990FD73D0EC4}"/>
          </ac:spMkLst>
        </pc:spChg>
        <pc:spChg chg="mod">
          <ac:chgData name="Robert Bermejo" userId="24b4f4c9ab51adfa" providerId="LiveId" clId="{29095236-39F5-6E49-9C8E-3EB9E9351AD8}" dt="2019-09-20T17:27:23.713" v="461" actId="20577"/>
          <ac:spMkLst>
            <pc:docMk/>
            <pc:sldMk cId="298625210" sldId="275"/>
            <ac:spMk id="8" creationId="{00000000-0000-0000-0000-000000000000}"/>
          </ac:spMkLst>
        </pc:spChg>
      </pc:sldChg>
      <pc:sldChg chg="modSp">
        <pc:chgData name="Robert Bermejo" userId="24b4f4c9ab51adfa" providerId="LiveId" clId="{29095236-39F5-6E49-9C8E-3EB9E9351AD8}" dt="2019-09-20T16:41:38.777" v="229" actId="20577"/>
        <pc:sldMkLst>
          <pc:docMk/>
          <pc:sldMk cId="3113111309" sldId="281"/>
        </pc:sldMkLst>
        <pc:spChg chg="mod">
          <ac:chgData name="Robert Bermejo" userId="24b4f4c9ab51adfa" providerId="LiveId" clId="{29095236-39F5-6E49-9C8E-3EB9E9351AD8}" dt="2019-09-20T16:41:38.777" v="229" actId="20577"/>
          <ac:spMkLst>
            <pc:docMk/>
            <pc:sldMk cId="3113111309" sldId="281"/>
            <ac:spMk id="5" creationId="{60CFEC10-C209-4784-A902-7B092A9A82BB}"/>
          </ac:spMkLst>
        </pc:spChg>
      </pc:sldChg>
      <pc:sldChg chg="addSp delSp modSp add modNotesTx">
        <pc:chgData name="Robert Bermejo" userId="24b4f4c9ab51adfa" providerId="LiveId" clId="{29095236-39F5-6E49-9C8E-3EB9E9351AD8}" dt="2019-09-21T08:22:02.941" v="541" actId="20577"/>
        <pc:sldMkLst>
          <pc:docMk/>
          <pc:sldMk cId="1672890224" sldId="282"/>
        </pc:sldMkLst>
        <pc:spChg chg="add mod">
          <ac:chgData name="Robert Bermejo" userId="24b4f4c9ab51adfa" providerId="LiveId" clId="{29095236-39F5-6E49-9C8E-3EB9E9351AD8}" dt="2019-09-20T17:25:48.492" v="451" actId="1076"/>
          <ac:spMkLst>
            <pc:docMk/>
            <pc:sldMk cId="1672890224" sldId="282"/>
            <ac:spMk id="2" creationId="{46979B37-2090-5D4A-9177-0A0AB7D62BE8}"/>
          </ac:spMkLst>
        </pc:spChg>
        <pc:spChg chg="add mod">
          <ac:chgData name="Robert Bermejo" userId="24b4f4c9ab51adfa" providerId="LiveId" clId="{29095236-39F5-6E49-9C8E-3EB9E9351AD8}" dt="2019-09-20T17:07:50.341" v="248" actId="1076"/>
          <ac:spMkLst>
            <pc:docMk/>
            <pc:sldMk cId="1672890224" sldId="282"/>
            <ac:spMk id="3" creationId="{57FC54BF-C661-7E44-B30A-1DDA83B5306A}"/>
          </ac:spMkLst>
        </pc:spChg>
        <pc:spChg chg="add mod">
          <ac:chgData name="Robert Bermejo" userId="24b4f4c9ab51adfa" providerId="LiveId" clId="{29095236-39F5-6E49-9C8E-3EB9E9351AD8}" dt="2019-09-20T17:25:44.944" v="450" actId="1076"/>
          <ac:spMkLst>
            <pc:docMk/>
            <pc:sldMk cId="1672890224" sldId="282"/>
            <ac:spMk id="5" creationId="{6161449D-97C8-834A-BBD7-FC902BA0639D}"/>
          </ac:spMkLst>
        </pc:spChg>
        <pc:spChg chg="add mod">
          <ac:chgData name="Robert Bermejo" userId="24b4f4c9ab51adfa" providerId="LiveId" clId="{29095236-39F5-6E49-9C8E-3EB9E9351AD8}" dt="2019-09-20T17:25:44.944" v="450" actId="1076"/>
          <ac:spMkLst>
            <pc:docMk/>
            <pc:sldMk cId="1672890224" sldId="282"/>
            <ac:spMk id="6" creationId="{07677CD5-156D-A74D-A77A-2CA54944B7F7}"/>
          </ac:spMkLst>
        </pc:spChg>
        <pc:spChg chg="add mod">
          <ac:chgData name="Robert Bermejo" userId="24b4f4c9ab51adfa" providerId="LiveId" clId="{29095236-39F5-6E49-9C8E-3EB9E9351AD8}" dt="2019-09-20T17:25:44.944" v="450" actId="1076"/>
          <ac:spMkLst>
            <pc:docMk/>
            <pc:sldMk cId="1672890224" sldId="282"/>
            <ac:spMk id="9" creationId="{17B028A6-8A24-5B4E-B1F9-19A31AA1808B}"/>
          </ac:spMkLst>
        </pc:spChg>
        <pc:spChg chg="add del mod">
          <ac:chgData name="Robert Bermejo" userId="24b4f4c9ab51adfa" providerId="LiveId" clId="{29095236-39F5-6E49-9C8E-3EB9E9351AD8}" dt="2019-09-20T17:24:33.690" v="407"/>
          <ac:spMkLst>
            <pc:docMk/>
            <pc:sldMk cId="1672890224" sldId="282"/>
            <ac:spMk id="13" creationId="{EF31BBB9-38A1-FF49-A336-4BD1876D560D}"/>
          </ac:spMkLst>
        </pc:spChg>
        <pc:spChg chg="add del mod">
          <ac:chgData name="Robert Bermejo" userId="24b4f4c9ab51adfa" providerId="LiveId" clId="{29095236-39F5-6E49-9C8E-3EB9E9351AD8}" dt="2019-09-20T17:25:11.687" v="449"/>
          <ac:spMkLst>
            <pc:docMk/>
            <pc:sldMk cId="1672890224" sldId="282"/>
            <ac:spMk id="14" creationId="{3E83FA92-EB59-E640-8A01-A1FD9650F97E}"/>
          </ac:spMkLst>
        </pc:spChg>
        <pc:picChg chg="add mod">
          <ac:chgData name="Robert Bermejo" userId="24b4f4c9ab51adfa" providerId="LiveId" clId="{29095236-39F5-6E49-9C8E-3EB9E9351AD8}" dt="2019-09-20T17:24:17.576" v="402" actId="1076"/>
          <ac:picMkLst>
            <pc:docMk/>
            <pc:sldMk cId="1672890224" sldId="282"/>
            <ac:picMk id="4" creationId="{A9A306BF-C100-2F4E-8B09-7DE51D0E48B3}"/>
          </ac:picMkLst>
        </pc:picChg>
        <pc:picChg chg="add mod">
          <ac:chgData name="Robert Bermejo" userId="24b4f4c9ab51adfa" providerId="LiveId" clId="{29095236-39F5-6E49-9C8E-3EB9E9351AD8}" dt="2019-09-20T17:25:44.944" v="450" actId="1076"/>
          <ac:picMkLst>
            <pc:docMk/>
            <pc:sldMk cId="1672890224" sldId="282"/>
            <ac:picMk id="7" creationId="{84B0B9DD-28CD-F048-9D63-78D1ABF6F2FE}"/>
          </ac:picMkLst>
        </pc:picChg>
        <pc:picChg chg="add mod">
          <ac:chgData name="Robert Bermejo" userId="24b4f4c9ab51adfa" providerId="LiveId" clId="{29095236-39F5-6E49-9C8E-3EB9E9351AD8}" dt="2019-09-20T17:25:44.944" v="450" actId="1076"/>
          <ac:picMkLst>
            <pc:docMk/>
            <pc:sldMk cId="1672890224" sldId="282"/>
            <ac:picMk id="8" creationId="{33B45D22-8CC8-CB4D-ABD4-8D5B2D6860B8}"/>
          </ac:picMkLst>
        </pc:picChg>
        <pc:picChg chg="add mod">
          <ac:chgData name="Robert Bermejo" userId="24b4f4c9ab51adfa" providerId="LiveId" clId="{29095236-39F5-6E49-9C8E-3EB9E9351AD8}" dt="2019-09-20T17:25:44.944" v="450" actId="1076"/>
          <ac:picMkLst>
            <pc:docMk/>
            <pc:sldMk cId="1672890224" sldId="282"/>
            <ac:picMk id="10" creationId="{3D06B6F6-03B3-084F-A98B-DCFE96AFA635}"/>
          </ac:picMkLst>
        </pc:picChg>
        <pc:picChg chg="add mod">
          <ac:chgData name="Robert Bermejo" userId="24b4f4c9ab51adfa" providerId="LiveId" clId="{29095236-39F5-6E49-9C8E-3EB9E9351AD8}" dt="2019-09-20T17:25:44.944" v="450" actId="1076"/>
          <ac:picMkLst>
            <pc:docMk/>
            <pc:sldMk cId="1672890224" sldId="282"/>
            <ac:picMk id="11" creationId="{2F3959C8-D6ED-B84C-BAC3-0139F83C339D}"/>
          </ac:picMkLst>
        </pc:picChg>
        <pc:picChg chg="add mod">
          <ac:chgData name="Robert Bermejo" userId="24b4f4c9ab51adfa" providerId="LiveId" clId="{29095236-39F5-6E49-9C8E-3EB9E9351AD8}" dt="2019-09-20T17:25:44.944" v="450" actId="1076"/>
          <ac:picMkLst>
            <pc:docMk/>
            <pc:sldMk cId="1672890224" sldId="282"/>
            <ac:picMk id="12" creationId="{85A24399-7A3B-074C-9DF1-1BD066E3D391}"/>
          </ac:picMkLst>
        </pc:picChg>
      </pc:sldChg>
      <pc:sldChg chg="del">
        <pc:chgData name="Robert Bermejo" userId="24b4f4c9ab51adfa" providerId="LiveId" clId="{29095236-39F5-6E49-9C8E-3EB9E9351AD8}" dt="2019-09-20T16:41:28.591" v="227" actId="2696"/>
        <pc:sldMkLst>
          <pc:docMk/>
          <pc:sldMk cId="2810992252" sldId="282"/>
        </pc:sldMkLst>
      </pc:sldChg>
      <pc:sldChg chg="addSp delSp modSp add mod setBg setClrOvrMap modNotesTx">
        <pc:chgData name="Robert Bermejo" userId="24b4f4c9ab51adfa" providerId="LiveId" clId="{29095236-39F5-6E49-9C8E-3EB9E9351AD8}" dt="2019-09-21T08:22:36.552" v="688" actId="20577"/>
        <pc:sldMkLst>
          <pc:docMk/>
          <pc:sldMk cId="1666951955" sldId="283"/>
        </pc:sldMkLst>
        <pc:spChg chg="del">
          <ac:chgData name="Robert Bermejo" userId="24b4f4c9ab51adfa" providerId="LiveId" clId="{29095236-39F5-6E49-9C8E-3EB9E9351AD8}" dt="2019-09-20T17:27:35.840" v="463"/>
          <ac:spMkLst>
            <pc:docMk/>
            <pc:sldMk cId="1666951955" sldId="283"/>
            <ac:spMk id="2" creationId="{D0BDB091-B856-794D-BA7F-7A209FD11744}"/>
          </ac:spMkLst>
        </pc:spChg>
        <pc:spChg chg="add mod">
          <ac:chgData name="Robert Bermejo" userId="24b4f4c9ab51adfa" providerId="LiveId" clId="{29095236-39F5-6E49-9C8E-3EB9E9351AD8}" dt="2019-09-20T17:35:59.108" v="516" actId="26606"/>
          <ac:spMkLst>
            <pc:docMk/>
            <pc:sldMk cId="1666951955" sldId="283"/>
            <ac:spMk id="3" creationId="{905DB709-FCE6-8D4A-A94A-564499885BE4}"/>
          </ac:spMkLst>
        </pc:spChg>
        <pc:spChg chg="add del">
          <ac:chgData name="Robert Bermejo" userId="24b4f4c9ab51adfa" providerId="LiveId" clId="{29095236-39F5-6E49-9C8E-3EB9E9351AD8}" dt="2019-09-20T17:35:44.448" v="504" actId="26606"/>
          <ac:spMkLst>
            <pc:docMk/>
            <pc:sldMk cId="1666951955" sldId="283"/>
            <ac:spMk id="8" creationId="{1707FC24-6981-43D9-B525-C7832BA22463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10" creationId="{0C45045A-6083-4B3E-956A-67582337527D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11" creationId="{0C45045A-6083-4B3E-956A-67582337527D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12" creationId="{EBD2B2B2-1395-4E7B-87A0-BD34551C01B6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13" creationId="{EBD2B2B2-1395-4E7B-87A0-BD34551C01B6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14" creationId="{42875DDC-0225-45F8-B745-78688F2D1ADC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15" creationId="{42875DDC-0225-45F8-B745-78688F2D1ADC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16" creationId="{4F329563-0961-4426-90D2-2DF4888E5461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17" creationId="{4F329563-0961-4426-90D2-2DF4888E5461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18" creationId="{12617755-D451-4BAF-9B55-518297BFF42D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19" creationId="{12617755-D451-4BAF-9B55-518297BFF42D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20" creationId="{86C062C2-3673-4248-BE21-B51B16E63267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21" creationId="{86C062C2-3673-4248-BE21-B51B16E63267}"/>
          </ac:spMkLst>
        </pc:spChg>
        <pc:spChg chg="add del">
          <ac:chgData name="Robert Bermejo" userId="24b4f4c9ab51adfa" providerId="LiveId" clId="{29095236-39F5-6E49-9C8E-3EB9E9351AD8}" dt="2019-09-20T17:35:49.216" v="508" actId="26606"/>
          <ac:spMkLst>
            <pc:docMk/>
            <pc:sldMk cId="1666951955" sldId="283"/>
            <ac:spMk id="23" creationId="{247AB924-1B87-43FC-B7C7-B112D5C51A0E}"/>
          </ac:spMkLst>
        </pc:spChg>
        <pc:spChg chg="add del">
          <ac:chgData name="Robert Bermejo" userId="24b4f4c9ab51adfa" providerId="LiveId" clId="{29095236-39F5-6E49-9C8E-3EB9E9351AD8}" dt="2019-09-20T17:35:52.798" v="510" actId="26606"/>
          <ac:spMkLst>
            <pc:docMk/>
            <pc:sldMk cId="1666951955" sldId="283"/>
            <ac:spMk id="27" creationId="{C6B8CC7F-3622-46E3-9272-E1956397D21B}"/>
          </ac:spMkLst>
        </pc:spChg>
        <pc:spChg chg="add del">
          <ac:chgData name="Robert Bermejo" userId="24b4f4c9ab51adfa" providerId="LiveId" clId="{29095236-39F5-6E49-9C8E-3EB9E9351AD8}" dt="2019-09-20T17:35:52.798" v="510" actId="26606"/>
          <ac:spMkLst>
            <pc:docMk/>
            <pc:sldMk cId="1666951955" sldId="283"/>
            <ac:spMk id="28" creationId="{F3FE55B4-2EE5-4A4A-AD80-1A14F660FEF5}"/>
          </ac:spMkLst>
        </pc:spChg>
        <pc:spChg chg="add del">
          <ac:chgData name="Robert Bermejo" userId="24b4f4c9ab51adfa" providerId="LiveId" clId="{29095236-39F5-6E49-9C8E-3EB9E9351AD8}" dt="2019-09-20T17:35:52.798" v="510" actId="26606"/>
          <ac:spMkLst>
            <pc:docMk/>
            <pc:sldMk cId="1666951955" sldId="283"/>
            <ac:spMk id="30" creationId="{F62B8A8C-A996-46DA-AB61-1A4DD707348F}"/>
          </ac:spMkLst>
        </pc:spChg>
        <pc:spChg chg="add del">
          <ac:chgData name="Robert Bermejo" userId="24b4f4c9ab51adfa" providerId="LiveId" clId="{29095236-39F5-6E49-9C8E-3EB9E9351AD8}" dt="2019-09-20T17:35:52.798" v="510" actId="26606"/>
          <ac:spMkLst>
            <pc:docMk/>
            <pc:sldMk cId="1666951955" sldId="283"/>
            <ac:spMk id="31" creationId="{F429BE5F-6DE0-4144-A557-3BE62DC2D816}"/>
          </ac:spMkLst>
        </pc:spChg>
        <pc:spChg chg="add del">
          <ac:chgData name="Robert Bermejo" userId="24b4f4c9ab51adfa" providerId="LiveId" clId="{29095236-39F5-6E49-9C8E-3EB9E9351AD8}" dt="2019-09-20T17:35:52.798" v="510" actId="26606"/>
          <ac:spMkLst>
            <pc:docMk/>
            <pc:sldMk cId="1666951955" sldId="283"/>
            <ac:spMk id="32" creationId="{CE1EFC02-FB03-4241-83C8-4FBA4CAD6570}"/>
          </ac:spMkLst>
        </pc:spChg>
        <pc:spChg chg="add del">
          <ac:chgData name="Robert Bermejo" userId="24b4f4c9ab51adfa" providerId="LiveId" clId="{29095236-39F5-6E49-9C8E-3EB9E9351AD8}" dt="2019-09-20T17:35:54.231" v="512" actId="26606"/>
          <ac:spMkLst>
            <pc:docMk/>
            <pc:sldMk cId="1666951955" sldId="283"/>
            <ac:spMk id="34" creationId="{FF638861-22F4-42BD-AB54-580F4FFF9F5F}"/>
          </ac:spMkLst>
        </pc:spChg>
        <pc:spChg chg="add del">
          <ac:chgData name="Robert Bermejo" userId="24b4f4c9ab51adfa" providerId="LiveId" clId="{29095236-39F5-6E49-9C8E-3EB9E9351AD8}" dt="2019-09-20T17:35:54.231" v="512" actId="26606"/>
          <ac:spMkLst>
            <pc:docMk/>
            <pc:sldMk cId="1666951955" sldId="283"/>
            <ac:spMk id="35" creationId="{6CACE173-0A3A-4306-B76C-60A0714C31C3}"/>
          </ac:spMkLst>
        </pc:spChg>
        <pc:spChg chg="add del">
          <ac:chgData name="Robert Bermejo" userId="24b4f4c9ab51adfa" providerId="LiveId" clId="{29095236-39F5-6E49-9C8E-3EB9E9351AD8}" dt="2019-09-20T17:35:59.108" v="516" actId="26606"/>
          <ac:spMkLst>
            <pc:docMk/>
            <pc:sldMk cId="1666951955" sldId="283"/>
            <ac:spMk id="39" creationId="{1707FC24-6981-43D9-B525-C7832BA22463}"/>
          </ac:spMkLst>
        </pc:spChg>
        <pc:picChg chg="add mod ord">
          <ac:chgData name="Robert Bermejo" userId="24b4f4c9ab51adfa" providerId="LiveId" clId="{29095236-39F5-6E49-9C8E-3EB9E9351AD8}" dt="2019-09-21T08:21:42.712" v="524" actId="1076"/>
          <ac:picMkLst>
            <pc:docMk/>
            <pc:sldMk cId="1666951955" sldId="283"/>
            <ac:picMk id="4" creationId="{C8687F7F-EB81-D649-A734-69B59BD857A5}"/>
          </ac:picMkLst>
        </pc:picChg>
        <pc:picChg chg="add mod">
          <ac:chgData name="Robert Bermejo" userId="24b4f4c9ab51adfa" providerId="LiveId" clId="{29095236-39F5-6E49-9C8E-3EB9E9351AD8}" dt="2019-09-21T08:21:40.994" v="523" actId="1076"/>
          <ac:picMkLst>
            <pc:docMk/>
            <pc:sldMk cId="1666951955" sldId="283"/>
            <ac:picMk id="5" creationId="{31B61BA2-A128-BA4C-BBF9-717E75CB12F5}"/>
          </ac:picMkLst>
        </pc:picChg>
        <pc:picChg chg="add del mod ord">
          <ac:chgData name="Robert Bermejo" userId="24b4f4c9ab51adfa" providerId="LiveId" clId="{29095236-39F5-6E49-9C8E-3EB9E9351AD8}" dt="2019-09-21T08:21:48.940" v="526" actId="1076"/>
          <ac:picMkLst>
            <pc:docMk/>
            <pc:sldMk cId="1666951955" sldId="283"/>
            <ac:picMk id="6" creationId="{F69D8709-7F27-4E4E-BB8B-4E54387D7136}"/>
          </ac:picMkLst>
        </pc:picChg>
        <pc:picChg chg="add del">
          <ac:chgData name="Robert Bermejo" userId="24b4f4c9ab51adfa" providerId="LiveId" clId="{29095236-39F5-6E49-9C8E-3EB9E9351AD8}" dt="2019-09-20T17:35:52.798" v="510" actId="26606"/>
          <ac:picMkLst>
            <pc:docMk/>
            <pc:sldMk cId="1666951955" sldId="283"/>
            <ac:picMk id="29" creationId="{7267E9C1-58F1-46EE-9BBE-108764BF9E2F}"/>
          </ac:picMkLst>
        </pc:picChg>
        <pc:cxnChg chg="add del">
          <ac:chgData name="Robert Bermejo" userId="24b4f4c9ab51adfa" providerId="LiveId" clId="{29095236-39F5-6E49-9C8E-3EB9E9351AD8}" dt="2019-09-20T17:35:49.216" v="508" actId="26606"/>
          <ac:cxnSpMkLst>
            <pc:docMk/>
            <pc:sldMk cId="1666951955" sldId="283"/>
            <ac:cxnSpMk id="22" creationId="{99AE2756-0FC4-4155-83E7-58AAAB63E757}"/>
          </ac:cxnSpMkLst>
        </pc:cxnChg>
        <pc:cxnChg chg="add del">
          <ac:chgData name="Robert Bermejo" userId="24b4f4c9ab51adfa" providerId="LiveId" clId="{29095236-39F5-6E49-9C8E-3EB9E9351AD8}" dt="2019-09-20T17:35:49.216" v="508" actId="26606"/>
          <ac:cxnSpMkLst>
            <pc:docMk/>
            <pc:sldMk cId="1666951955" sldId="283"/>
            <ac:cxnSpMk id="24" creationId="{818DC98F-4057-4645-B948-F604F39A9CFE}"/>
          </ac:cxnSpMkLst>
        </pc:cxnChg>
        <pc:cxnChg chg="add del">
          <ac:chgData name="Robert Bermejo" userId="24b4f4c9ab51adfa" providerId="LiveId" clId="{29095236-39F5-6E49-9C8E-3EB9E9351AD8}" dt="2019-09-20T17:35:49.216" v="508" actId="26606"/>
          <ac:cxnSpMkLst>
            <pc:docMk/>
            <pc:sldMk cId="1666951955" sldId="283"/>
            <ac:cxnSpMk id="25" creationId="{DAD2B705-4A9B-408D-AA80-4F41045E09DE}"/>
          </ac:cxnSpMkLst>
        </pc:cxnChg>
        <pc:cxnChg chg="add del">
          <ac:chgData name="Robert Bermejo" userId="24b4f4c9ab51adfa" providerId="LiveId" clId="{29095236-39F5-6E49-9C8E-3EB9E9351AD8}" dt="2019-09-20T17:35:57.486" v="514" actId="26606"/>
          <ac:cxnSpMkLst>
            <pc:docMk/>
            <pc:sldMk cId="1666951955" sldId="283"/>
            <ac:cxnSpMk id="37" creationId="{60188E89-AF78-40F6-B787-E9BD9C625686}"/>
          </ac:cxnSpMkLst>
        </pc:cxnChg>
      </pc:sldChg>
      <pc:sldChg chg="del">
        <pc:chgData name="Robert Bermejo" userId="24b4f4c9ab51adfa" providerId="LiveId" clId="{29095236-39F5-6E49-9C8E-3EB9E9351AD8}" dt="2019-09-20T16:41:28.304" v="226" actId="2696"/>
        <pc:sldMkLst>
          <pc:docMk/>
          <pc:sldMk cId="3785748605" sldId="283"/>
        </pc:sldMkLst>
      </pc:sldChg>
      <pc:sldChg chg="addSp delSp modSp add modNotesTx">
        <pc:chgData name="Robert Bermejo" userId="24b4f4c9ab51adfa" providerId="LiveId" clId="{29095236-39F5-6E49-9C8E-3EB9E9351AD8}" dt="2019-09-21T13:39:02.336" v="1112" actId="20577"/>
        <pc:sldMkLst>
          <pc:docMk/>
          <pc:sldMk cId="811923987" sldId="284"/>
        </pc:sldMkLst>
        <pc:spChg chg="mod">
          <ac:chgData name="Robert Bermejo" userId="24b4f4c9ab51adfa" providerId="LiveId" clId="{29095236-39F5-6E49-9C8E-3EB9E9351AD8}" dt="2019-09-21T09:59:47.442" v="842" actId="1076"/>
          <ac:spMkLst>
            <pc:docMk/>
            <pc:sldMk cId="811923987" sldId="284"/>
            <ac:spMk id="2" creationId="{A2677C1A-D7C8-2648-8077-5615494657D8}"/>
          </ac:spMkLst>
        </pc:spChg>
        <pc:spChg chg="mod">
          <ac:chgData name="Robert Bermejo" userId="24b4f4c9ab51adfa" providerId="LiveId" clId="{29095236-39F5-6E49-9C8E-3EB9E9351AD8}" dt="2019-09-21T10:00:01.390" v="846" actId="13926"/>
          <ac:spMkLst>
            <pc:docMk/>
            <pc:sldMk cId="811923987" sldId="284"/>
            <ac:spMk id="4" creationId="{7D1645D5-CC4A-BD4C-AA4C-716EEB3D0929}"/>
          </ac:spMkLst>
        </pc:spChg>
        <pc:spChg chg="add mod">
          <ac:chgData name="Robert Bermejo" userId="24b4f4c9ab51adfa" providerId="LiveId" clId="{29095236-39F5-6E49-9C8E-3EB9E9351AD8}" dt="2019-09-21T10:00:09.471" v="849" actId="1076"/>
          <ac:spMkLst>
            <pc:docMk/>
            <pc:sldMk cId="811923987" sldId="284"/>
            <ac:spMk id="6" creationId="{D33C0299-FCEB-AE42-A14D-CCD5A6A63937}"/>
          </ac:spMkLst>
        </pc:spChg>
        <pc:spChg chg="add mod">
          <ac:chgData name="Robert Bermejo" userId="24b4f4c9ab51adfa" providerId="LiveId" clId="{29095236-39F5-6E49-9C8E-3EB9E9351AD8}" dt="2019-09-21T10:00:01.390" v="846" actId="13926"/>
          <ac:spMkLst>
            <pc:docMk/>
            <pc:sldMk cId="811923987" sldId="284"/>
            <ac:spMk id="7" creationId="{1D686008-9DA0-0641-8523-B36DE4385E5D}"/>
          </ac:spMkLst>
        </pc:spChg>
        <pc:grpChg chg="add mod">
          <ac:chgData name="Robert Bermejo" userId="24b4f4c9ab51adfa" providerId="LiveId" clId="{29095236-39F5-6E49-9C8E-3EB9E9351AD8}" dt="2019-09-21T09:59:56.572" v="845" actId="207"/>
          <ac:grpSpMkLst>
            <pc:docMk/>
            <pc:sldMk cId="811923987" sldId="284"/>
            <ac:grpSpMk id="3" creationId="{01978E60-2F01-514B-86DD-8A376C6B8C8D}"/>
          </ac:grpSpMkLst>
        </pc:grpChg>
        <pc:picChg chg="add del mod">
          <ac:chgData name="Robert Bermejo" userId="24b4f4c9ab51adfa" providerId="LiveId" clId="{29095236-39F5-6E49-9C8E-3EB9E9351AD8}" dt="2019-09-21T10:00:56.105" v="853" actId="478"/>
          <ac:picMkLst>
            <pc:docMk/>
            <pc:sldMk cId="811923987" sldId="284"/>
            <ac:picMk id="8" creationId="{17E2822B-EA14-084B-8EB4-8AC6158CB8A2}"/>
          </ac:picMkLst>
        </pc:picChg>
        <pc:picChg chg="add mod">
          <ac:chgData name="Robert Bermejo" userId="24b4f4c9ab51adfa" providerId="LiveId" clId="{29095236-39F5-6E49-9C8E-3EB9E9351AD8}" dt="2019-09-21T10:01:23.006" v="855" actId="1076"/>
          <ac:picMkLst>
            <pc:docMk/>
            <pc:sldMk cId="811923987" sldId="284"/>
            <ac:picMk id="9" creationId="{66E41AC9-B09F-9842-AF17-852BF2CE9A6A}"/>
          </ac:picMkLst>
        </pc:picChg>
      </pc:sldChg>
      <pc:sldChg chg="del">
        <pc:chgData name="Robert Bermejo" userId="24b4f4c9ab51adfa" providerId="LiveId" clId="{29095236-39F5-6E49-9C8E-3EB9E9351AD8}" dt="2019-09-20T16:41:30.872" v="228" actId="2696"/>
        <pc:sldMkLst>
          <pc:docMk/>
          <pc:sldMk cId="2837746868" sldId="284"/>
        </pc:sldMkLst>
      </pc:sldChg>
      <pc:sldChg chg="addSp modSp add modNotesTx">
        <pc:chgData name="Robert Bermejo" userId="24b4f4c9ab51adfa" providerId="LiveId" clId="{29095236-39F5-6E49-9C8E-3EB9E9351AD8}" dt="2019-09-21T13:39:43.230" v="1248" actId="20577"/>
        <pc:sldMkLst>
          <pc:docMk/>
          <pc:sldMk cId="4064344775" sldId="285"/>
        </pc:sldMkLst>
        <pc:spChg chg="mod">
          <ac:chgData name="Robert Bermejo" userId="24b4f4c9ab51adfa" providerId="LiveId" clId="{29095236-39F5-6E49-9C8E-3EB9E9351AD8}" dt="2019-09-21T10:02:01.302" v="892" actId="20577"/>
          <ac:spMkLst>
            <pc:docMk/>
            <pc:sldMk cId="4064344775" sldId="285"/>
            <ac:spMk id="2" creationId="{4D1B4B57-9C19-1C45-947C-973C2F65D4D4}"/>
          </ac:spMkLst>
        </pc:spChg>
        <pc:picChg chg="add mod">
          <ac:chgData name="Robert Bermejo" userId="24b4f4c9ab51adfa" providerId="LiveId" clId="{29095236-39F5-6E49-9C8E-3EB9E9351AD8}" dt="2019-09-21T10:02:37.059" v="894" actId="1076"/>
          <ac:picMkLst>
            <pc:docMk/>
            <pc:sldMk cId="4064344775" sldId="285"/>
            <ac:picMk id="3" creationId="{18C60790-017A-2F45-B075-963A53D3D86A}"/>
          </ac:picMkLst>
        </pc:picChg>
        <pc:picChg chg="add mod">
          <ac:chgData name="Robert Bermejo" userId="24b4f4c9ab51adfa" providerId="LiveId" clId="{29095236-39F5-6E49-9C8E-3EB9E9351AD8}" dt="2019-09-21T10:16:20.742" v="904" actId="1076"/>
          <ac:picMkLst>
            <pc:docMk/>
            <pc:sldMk cId="4064344775" sldId="285"/>
            <ac:picMk id="4" creationId="{85226E3A-8A20-254F-968B-EB7AD1D20A78}"/>
          </ac:picMkLst>
        </pc:picChg>
        <pc:picChg chg="add mod">
          <ac:chgData name="Robert Bermejo" userId="24b4f4c9ab51adfa" providerId="LiveId" clId="{29095236-39F5-6E49-9C8E-3EB9E9351AD8}" dt="2019-09-21T10:16:15.362" v="903" actId="1076"/>
          <ac:picMkLst>
            <pc:docMk/>
            <pc:sldMk cId="4064344775" sldId="285"/>
            <ac:picMk id="5" creationId="{33E8414A-9686-C14C-BF3B-F106B7740FDE}"/>
          </ac:picMkLst>
        </pc:picChg>
      </pc:sldChg>
      <pc:sldChg chg="add del ord setBg">
        <pc:chgData name="Robert Bermejo" userId="24b4f4c9ab51adfa" providerId="LiveId" clId="{29095236-39F5-6E49-9C8E-3EB9E9351AD8}" dt="2019-09-21T10:16:36.925" v="908"/>
        <pc:sldMkLst>
          <pc:docMk/>
          <pc:sldMk cId="744095352" sldId="286"/>
        </pc:sldMkLst>
      </pc:sldChg>
      <pc:sldChg chg="modSp add ord">
        <pc:chgData name="Robert Bermejo" userId="24b4f4c9ab51adfa" providerId="LiveId" clId="{29095236-39F5-6E49-9C8E-3EB9E9351AD8}" dt="2019-09-21T10:17:21.446" v="948" actId="20577"/>
        <pc:sldMkLst>
          <pc:docMk/>
          <pc:sldMk cId="2290122752" sldId="286"/>
        </pc:sldMkLst>
        <pc:spChg chg="mod">
          <ac:chgData name="Robert Bermejo" userId="24b4f4c9ab51adfa" providerId="LiveId" clId="{29095236-39F5-6E49-9C8E-3EB9E9351AD8}" dt="2019-09-21T10:17:21.446" v="948" actId="20577"/>
          <ac:spMkLst>
            <pc:docMk/>
            <pc:sldMk cId="2290122752" sldId="286"/>
            <ac:spMk id="8" creationId="{00000000-0000-0000-0000-000000000000}"/>
          </ac:spMkLst>
        </pc:spChg>
      </pc:sldChg>
      <pc:sldChg chg="modSp add">
        <pc:chgData name="Robert Bermejo" userId="24b4f4c9ab51adfa" providerId="LiveId" clId="{29095236-39F5-6E49-9C8E-3EB9E9351AD8}" dt="2019-09-21T10:23:25.544" v="958" actId="20577"/>
        <pc:sldMkLst>
          <pc:docMk/>
          <pc:sldMk cId="3762339829" sldId="287"/>
        </pc:sldMkLst>
        <pc:spChg chg="mod">
          <ac:chgData name="Robert Bermejo" userId="24b4f4c9ab51adfa" providerId="LiveId" clId="{29095236-39F5-6E49-9C8E-3EB9E9351AD8}" dt="2019-09-21T10:23:25.544" v="958" actId="20577"/>
          <ac:spMkLst>
            <pc:docMk/>
            <pc:sldMk cId="3762339829" sldId="287"/>
            <ac:spMk id="8" creationId="{00000000-0000-0000-0000-000000000000}"/>
          </ac:spMkLst>
        </pc:spChg>
      </pc:sldChg>
      <pc:sldChg chg="modSp add">
        <pc:chgData name="Robert Bermejo" userId="24b4f4c9ab51adfa" providerId="LiveId" clId="{29095236-39F5-6E49-9C8E-3EB9E9351AD8}" dt="2019-09-21T10:23:38.538" v="979" actId="20577"/>
        <pc:sldMkLst>
          <pc:docMk/>
          <pc:sldMk cId="2795449257" sldId="288"/>
        </pc:sldMkLst>
        <pc:spChg chg="mod">
          <ac:chgData name="Robert Bermejo" userId="24b4f4c9ab51adfa" providerId="LiveId" clId="{29095236-39F5-6E49-9C8E-3EB9E9351AD8}" dt="2019-09-21T10:23:38.538" v="979" actId="20577"/>
          <ac:spMkLst>
            <pc:docMk/>
            <pc:sldMk cId="2795449257" sldId="288"/>
            <ac:spMk id="8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F663-7E36-284F-93AD-25D19950C905}" type="datetimeFigureOut">
              <a:rPr lang="es-ES_tradnl" smtClean="0"/>
              <a:t>26/09/2019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1BD0E-354B-C440-9698-83F7F74945A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63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Disponemos</a:t>
            </a:r>
            <a:r>
              <a:rPr lang="en-US" dirty="0"/>
              <a:t> de 3 </a:t>
            </a:r>
            <a:r>
              <a:rPr lang="en-US" dirty="0" err="1"/>
              <a:t>tipos</a:t>
            </a:r>
            <a:r>
              <a:rPr lang="en-US" dirty="0"/>
              <a:t> de Sistema de </a:t>
            </a:r>
            <a:r>
              <a:rPr lang="en-US" dirty="0" err="1"/>
              <a:t>registros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ASP.NET Core:</a:t>
            </a:r>
          </a:p>
          <a:p>
            <a:endParaRPr lang="en-US" dirty="0"/>
          </a:p>
          <a:p>
            <a:r>
              <a:rPr lang="en-US" dirty="0" err="1"/>
              <a:t>Ilogger</a:t>
            </a:r>
            <a:r>
              <a:rPr lang="en-US" dirty="0"/>
              <a:t>: Sistema de logs extensible </a:t>
            </a:r>
            <a:r>
              <a:rPr lang="en-US" dirty="0" err="1"/>
              <a:t>diseñado</a:t>
            </a:r>
            <a:r>
              <a:rPr lang="en-US" dirty="0"/>
              <a:t> para que </a:t>
            </a:r>
            <a:r>
              <a:rPr lang="en-US" dirty="0" err="1"/>
              <a:t>enchufemos</a:t>
            </a:r>
            <a:r>
              <a:rPr lang="en-US" dirty="0"/>
              <a:t> </a:t>
            </a:r>
            <a:r>
              <a:rPr lang="en-US" dirty="0" err="1"/>
              <a:t>consumidores</a:t>
            </a:r>
            <a:r>
              <a:rPr lang="en-US" dirty="0"/>
              <a:t> </a:t>
            </a:r>
            <a:r>
              <a:rPr lang="en-US" dirty="0" err="1"/>
              <a:t>adicionales</a:t>
            </a:r>
            <a:r>
              <a:rPr lang="en-US" dirty="0"/>
              <a:t> de </a:t>
            </a:r>
            <a:r>
              <a:rPr lang="en-US" dirty="0" err="1"/>
              <a:t>eventos</a:t>
            </a:r>
            <a:r>
              <a:rPr lang="en-US" dirty="0"/>
              <a:t> de log. Es el Sistema mas </a:t>
            </a:r>
            <a:r>
              <a:rPr lang="en-US" dirty="0" err="1"/>
              <a:t>usado</a:t>
            </a:r>
            <a:r>
              <a:rPr lang="en-US" dirty="0"/>
              <a:t> por </a:t>
            </a:r>
            <a:r>
              <a:rPr lang="en-US" dirty="0" err="1"/>
              <a:t>defecto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nuestras</a:t>
            </a:r>
            <a:r>
              <a:rPr lang="en-US" dirty="0"/>
              <a:t> </a:t>
            </a:r>
            <a:r>
              <a:rPr lang="en-US" dirty="0" err="1"/>
              <a:t>aplicaciones</a:t>
            </a:r>
            <a:r>
              <a:rPr lang="en-US" dirty="0"/>
              <a:t> de ASP.NET Core. La </a:t>
            </a:r>
            <a:r>
              <a:rPr lang="en-US" dirty="0" err="1"/>
              <a:t>infraestructura</a:t>
            </a:r>
            <a:r>
              <a:rPr lang="en-US" dirty="0"/>
              <a:t> </a:t>
            </a:r>
            <a:r>
              <a:rPr lang="en-US" dirty="0" err="1"/>
              <a:t>está</a:t>
            </a:r>
            <a:r>
              <a:rPr lang="en-US" dirty="0"/>
              <a:t> </a:t>
            </a:r>
            <a:r>
              <a:rPr lang="en-US" dirty="0" err="1"/>
              <a:t>pensada</a:t>
            </a:r>
            <a:r>
              <a:rPr lang="en-US" dirty="0"/>
              <a:t> para </a:t>
            </a:r>
            <a:r>
              <a:rPr lang="en-US" dirty="0" err="1"/>
              <a:t>trabajar</a:t>
            </a:r>
            <a:r>
              <a:rPr lang="en-US" dirty="0"/>
              <a:t> con </a:t>
            </a:r>
            <a:r>
              <a:rPr lang="en-US" dirty="0" err="1"/>
              <a:t>strins</a:t>
            </a:r>
            <a:r>
              <a:rPr lang="en-US" dirty="0"/>
              <a:t> </a:t>
            </a:r>
            <a:r>
              <a:rPr lang="en-US" dirty="0" err="1"/>
              <a:t>pero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permite</a:t>
            </a:r>
            <a:r>
              <a:rPr lang="en-US" dirty="0"/>
              <a:t> pasar </a:t>
            </a:r>
            <a:r>
              <a:rPr lang="en-US" dirty="0" err="1"/>
              <a:t>objetos</a:t>
            </a:r>
            <a:r>
              <a:rPr lang="en-US" dirty="0"/>
              <a:t> con </a:t>
            </a:r>
            <a:r>
              <a:rPr lang="en-US" dirty="0" err="1"/>
              <a:t>parametros</a:t>
            </a:r>
            <a:r>
              <a:rPr lang="en-US" dirty="0"/>
              <a:t> </a:t>
            </a:r>
            <a:r>
              <a:rPr lang="en-US" dirty="0" err="1"/>
              <a:t>adicionales</a:t>
            </a:r>
            <a:r>
              <a:rPr lang="en-US" dirty="0"/>
              <a:t> para </a:t>
            </a:r>
            <a:r>
              <a:rPr lang="en-US" dirty="0" err="1"/>
              <a:t>poder</a:t>
            </a:r>
            <a:r>
              <a:rPr lang="en-US" dirty="0"/>
              <a:t> ser </a:t>
            </a:r>
            <a:r>
              <a:rPr lang="en-US" dirty="0" err="1"/>
              <a:t>usado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Sistema de log </a:t>
            </a:r>
            <a:r>
              <a:rPr lang="en-US" dirty="0" err="1"/>
              <a:t>estructurado</a:t>
            </a:r>
            <a:r>
              <a:rPr lang="en-US" dirty="0"/>
              <a:t> (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lo </a:t>
            </a:r>
            <a:r>
              <a:rPr lang="en-US" dirty="0" err="1"/>
              <a:t>provee</a:t>
            </a:r>
            <a:r>
              <a:rPr lang="en-US" dirty="0"/>
              <a:t> por </a:t>
            </a:r>
            <a:r>
              <a:rPr lang="en-US" dirty="0" err="1"/>
              <a:t>ejemplo</a:t>
            </a:r>
            <a:r>
              <a:rPr lang="en-US" dirty="0"/>
              <a:t> </a:t>
            </a:r>
            <a:r>
              <a:rPr lang="en-US" dirty="0" err="1"/>
              <a:t>serilog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EventSource</a:t>
            </a:r>
            <a:r>
              <a:rPr lang="en-US" dirty="0"/>
              <a:t>: Un Sistema de </a:t>
            </a:r>
            <a:r>
              <a:rPr lang="en-US" dirty="0" err="1"/>
              <a:t>registros</a:t>
            </a:r>
            <a:r>
              <a:rPr lang="en-US" dirty="0"/>
              <a:t> </a:t>
            </a:r>
            <a:r>
              <a:rPr lang="en-US" dirty="0" err="1"/>
              <a:t>muy</a:t>
            </a:r>
            <a:r>
              <a:rPr lang="en-US" dirty="0"/>
              <a:t> </a:t>
            </a:r>
            <a:r>
              <a:rPr lang="en-US" dirty="0" err="1"/>
              <a:t>rápido</a:t>
            </a:r>
            <a:r>
              <a:rPr lang="en-US" dirty="0"/>
              <a:t> y </a:t>
            </a:r>
            <a:r>
              <a:rPr lang="en-US" dirty="0" err="1"/>
              <a:t>fuertemente</a:t>
            </a:r>
            <a:r>
              <a:rPr lang="en-US" dirty="0"/>
              <a:t> </a:t>
            </a:r>
            <a:r>
              <a:rPr lang="en-US" dirty="0" err="1"/>
              <a:t>tipado</a:t>
            </a:r>
            <a:r>
              <a:rPr lang="en-US" dirty="0"/>
              <a:t> </a:t>
            </a:r>
            <a:r>
              <a:rPr lang="en-US" dirty="0" err="1"/>
              <a:t>diseñado</a:t>
            </a:r>
            <a:r>
              <a:rPr lang="en-US" dirty="0"/>
              <a:t> para </a:t>
            </a:r>
            <a:r>
              <a:rPr lang="en-US" dirty="0" err="1"/>
              <a:t>interactuar</a:t>
            </a:r>
            <a:r>
              <a:rPr lang="en-US" dirty="0"/>
              <a:t> con el Sistema de </a:t>
            </a:r>
            <a:r>
              <a:rPr lang="en-US" dirty="0" err="1"/>
              <a:t>registros</a:t>
            </a:r>
            <a:r>
              <a:rPr lang="en-US" dirty="0"/>
              <a:t> del Sistema operative (ETW Windows y </a:t>
            </a:r>
            <a:r>
              <a:rPr lang="en-US" dirty="0" err="1"/>
              <a:t>LTTng</a:t>
            </a:r>
            <a:r>
              <a:rPr lang="en-US" dirty="0"/>
              <a:t> Linux). Los </a:t>
            </a:r>
            <a:r>
              <a:rPr lang="en-US" dirty="0" err="1"/>
              <a:t>dtos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que ser serializable </a:t>
            </a:r>
            <a:r>
              <a:rPr lang="en-US" dirty="0" err="1"/>
              <a:t>ya</a:t>
            </a:r>
            <a:r>
              <a:rPr lang="en-US" dirty="0"/>
              <a:t> que se </a:t>
            </a:r>
            <a:r>
              <a:rPr lang="en-US" dirty="0" err="1"/>
              <a:t>mandaran</a:t>
            </a:r>
            <a:r>
              <a:rPr lang="en-US" dirty="0"/>
              <a:t> </a:t>
            </a:r>
            <a:r>
              <a:rPr lang="en-US" dirty="0" err="1"/>
              <a:t>fuera</a:t>
            </a:r>
            <a:r>
              <a:rPr lang="en-US" dirty="0"/>
              <a:t> del </a:t>
            </a:r>
            <a:r>
              <a:rPr lang="en-US" dirty="0" err="1"/>
              <a:t>proceso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 err="1"/>
              <a:t>DiagnosticSource</a:t>
            </a:r>
            <a:r>
              <a:rPr lang="en-US" dirty="0"/>
              <a:t>: Similar a </a:t>
            </a:r>
            <a:r>
              <a:rPr lang="en-US" dirty="0" err="1"/>
              <a:t>EventSource</a:t>
            </a:r>
            <a:r>
              <a:rPr lang="en-US" dirty="0"/>
              <a:t> </a:t>
            </a:r>
            <a:r>
              <a:rPr lang="en-US" dirty="0" err="1"/>
              <a:t>pero</a:t>
            </a:r>
            <a:r>
              <a:rPr lang="en-US" dirty="0"/>
              <a:t> no </a:t>
            </a:r>
            <a:r>
              <a:rPr lang="en-US" dirty="0" err="1"/>
              <a:t>reuqiere</a:t>
            </a:r>
            <a:r>
              <a:rPr lang="en-US" dirty="0"/>
              <a:t> que los </a:t>
            </a:r>
            <a:r>
              <a:rPr lang="en-US" dirty="0" err="1"/>
              <a:t>datos</a:t>
            </a:r>
            <a:r>
              <a:rPr lang="en-US" dirty="0"/>
              <a:t> que se </a:t>
            </a:r>
            <a:r>
              <a:rPr lang="en-US" dirty="0" err="1"/>
              <a:t>logeen</a:t>
            </a:r>
            <a:r>
              <a:rPr lang="en-US" dirty="0"/>
              <a:t> </a:t>
            </a:r>
            <a:r>
              <a:rPr lang="en-US" dirty="0" err="1"/>
              <a:t>sean</a:t>
            </a:r>
            <a:r>
              <a:rPr lang="en-US" dirty="0"/>
              <a:t> </a:t>
            </a:r>
            <a:r>
              <a:rPr lang="en-US" dirty="0" err="1"/>
              <a:t>serializables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55392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26/09/2019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70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6E4BA26-693F-48C7-B67A-B698EEB8A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26/09/2019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5FDBB2F-5B89-45CE-9C31-E01BAEA6F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BD54892-56C3-4A04-9E65-216024DA1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3339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3AB0683-8CFC-4E1E-9B82-4D0D2C036A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0312" y="5504486"/>
            <a:ext cx="786871" cy="892535"/>
          </a:xfrm>
          <a:prstGeom prst="rect">
            <a:avLst/>
          </a:prstGeom>
        </p:spPr>
      </p:pic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26/09/2019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#netcoreconf</a:t>
            </a:r>
          </a:p>
        </p:txBody>
      </p:sp>
    </p:spTree>
    <p:extLst>
      <p:ext uri="{BB962C8B-B14F-4D97-AF65-F5344CB8AC3E}">
        <p14:creationId xmlns:p14="http://schemas.microsoft.com/office/powerpoint/2010/main" val="290984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3AB0683-8CFC-4E1E-9B82-4D0D2C036AE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0312" y="5504486"/>
            <a:ext cx="786871" cy="892535"/>
          </a:xfrm>
          <a:prstGeom prst="rect">
            <a:avLst/>
          </a:prstGeom>
        </p:spPr>
      </p:pic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26/09/2019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Agradecimientos</a:t>
            </a:r>
          </a:p>
        </p:txBody>
      </p:sp>
    </p:spTree>
    <p:extLst>
      <p:ext uri="{BB962C8B-B14F-4D97-AF65-F5344CB8AC3E}">
        <p14:creationId xmlns:p14="http://schemas.microsoft.com/office/powerpoint/2010/main" val="4913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3664794" y="0"/>
            <a:ext cx="8527206" cy="6858000"/>
          </a:xfrm>
          <a:custGeom>
            <a:avLst/>
            <a:gdLst>
              <a:gd name="connsiteX0" fmla="*/ 2971144 w 8527206"/>
              <a:gd name="connsiteY0" fmla="*/ 0 h 6858000"/>
              <a:gd name="connsiteX1" fmla="*/ 7752484 w 8527206"/>
              <a:gd name="connsiteY1" fmla="*/ 0 h 6858000"/>
              <a:gd name="connsiteX2" fmla="*/ 7863964 w 8527206"/>
              <a:gd name="connsiteY2" fmla="*/ 173070 h 6858000"/>
              <a:gd name="connsiteX3" fmla="*/ 8367759 w 8527206"/>
              <a:gd name="connsiteY3" fmla="*/ 1196300 h 6858000"/>
              <a:gd name="connsiteX4" fmla="*/ 8527206 w 8527206"/>
              <a:gd name="connsiteY4" fmla="*/ 1631659 h 6858000"/>
              <a:gd name="connsiteX5" fmla="*/ 8527206 w 8527206"/>
              <a:gd name="connsiteY5" fmla="*/ 6858000 h 6858000"/>
              <a:gd name="connsiteX6" fmla="*/ 1968306 w 8527206"/>
              <a:gd name="connsiteY6" fmla="*/ 6858000 h 6858000"/>
              <a:gd name="connsiteX7" fmla="*/ 1963205 w 8527206"/>
              <a:gd name="connsiteY7" fmla="*/ 6855630 h 6858000"/>
              <a:gd name="connsiteX8" fmla="*/ 1098144 w 8527206"/>
              <a:gd name="connsiteY8" fmla="*/ 6340068 h 6858000"/>
              <a:gd name="connsiteX9" fmla="*/ 430707 w 8527206"/>
              <a:gd name="connsiteY9" fmla="*/ 5690993 h 6858000"/>
              <a:gd name="connsiteX10" fmla="*/ 561 w 8527206"/>
              <a:gd name="connsiteY10" fmla="*/ 4468699 h 6858000"/>
              <a:gd name="connsiteX11" fmla="*/ 47377 w 8527206"/>
              <a:gd name="connsiteY11" fmla="*/ 3944319 h 6858000"/>
              <a:gd name="connsiteX12" fmla="*/ 62248 w 8527206"/>
              <a:gd name="connsiteY12" fmla="*/ 3832572 h 6858000"/>
              <a:gd name="connsiteX13" fmla="*/ 108969 w 8527206"/>
              <a:gd name="connsiteY13" fmla="*/ 3658898 h 6858000"/>
              <a:gd name="connsiteX14" fmla="*/ 139210 w 8527206"/>
              <a:gd name="connsiteY14" fmla="*/ 3591318 h 6858000"/>
              <a:gd name="connsiteX15" fmla="*/ 486668 w 8527206"/>
              <a:gd name="connsiteY15" fmla="*/ 2814496 h 6858000"/>
              <a:gd name="connsiteX16" fmla="*/ 1140836 w 8527206"/>
              <a:gd name="connsiteY16" fmla="*/ 1857357 h 6858000"/>
              <a:gd name="connsiteX17" fmla="*/ 2283959 w 8527206"/>
              <a:gd name="connsiteY17" fmla="*/ 615316 h 6858000"/>
              <a:gd name="connsiteX18" fmla="*/ 2889393 w 8527206"/>
              <a:gd name="connsiteY18" fmla="*/ 663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527206" h="6858000">
                <a:moveTo>
                  <a:pt x="2971144" y="0"/>
                </a:moveTo>
                <a:lnTo>
                  <a:pt x="7752484" y="0"/>
                </a:lnTo>
                <a:lnTo>
                  <a:pt x="7863964" y="173070"/>
                </a:lnTo>
                <a:cubicBezTo>
                  <a:pt x="8062644" y="498922"/>
                  <a:pt x="8227177" y="842128"/>
                  <a:pt x="8367759" y="1196300"/>
                </a:cubicBezTo>
                <a:lnTo>
                  <a:pt x="8527206" y="1631659"/>
                </a:lnTo>
                <a:lnTo>
                  <a:pt x="8527206" y="6858000"/>
                </a:lnTo>
                <a:lnTo>
                  <a:pt x="1968306" y="6858000"/>
                </a:lnTo>
                <a:lnTo>
                  <a:pt x="1963205" y="6855630"/>
                </a:lnTo>
                <a:cubicBezTo>
                  <a:pt x="1660296" y="6708000"/>
                  <a:pt x="1369305" y="6540949"/>
                  <a:pt x="1098144" y="6340068"/>
                </a:cubicBezTo>
                <a:cubicBezTo>
                  <a:pt x="846763" y="6153646"/>
                  <a:pt x="618854" y="5943079"/>
                  <a:pt x="430707" y="5690993"/>
                </a:cubicBezTo>
                <a:cubicBezTo>
                  <a:pt x="160576" y="5328514"/>
                  <a:pt x="10446" y="4923475"/>
                  <a:pt x="561" y="4468699"/>
                </a:cubicBezTo>
                <a:cubicBezTo>
                  <a:pt x="-3349" y="4292282"/>
                  <a:pt x="13298" y="4117477"/>
                  <a:pt x="47377" y="3944319"/>
                </a:cubicBezTo>
                <a:cubicBezTo>
                  <a:pt x="54591" y="3907531"/>
                  <a:pt x="57532" y="3870032"/>
                  <a:pt x="62248" y="3832572"/>
                </a:cubicBezTo>
                <a:cubicBezTo>
                  <a:pt x="77858" y="3774545"/>
                  <a:pt x="93468" y="3716519"/>
                  <a:pt x="108969" y="3658898"/>
                </a:cubicBezTo>
                <a:cubicBezTo>
                  <a:pt x="119050" y="3636370"/>
                  <a:pt x="131522" y="3614925"/>
                  <a:pt x="139210" y="3591318"/>
                </a:cubicBezTo>
                <a:cubicBezTo>
                  <a:pt x="227692" y="3320526"/>
                  <a:pt x="347049" y="3062829"/>
                  <a:pt x="486668" y="2814496"/>
                </a:cubicBezTo>
                <a:cubicBezTo>
                  <a:pt x="676736" y="2476606"/>
                  <a:pt x="899048" y="2160010"/>
                  <a:pt x="1140836" y="1857357"/>
                </a:cubicBezTo>
                <a:cubicBezTo>
                  <a:pt x="1492243" y="1416226"/>
                  <a:pt x="1878074" y="1006548"/>
                  <a:pt x="2283959" y="615316"/>
                </a:cubicBezTo>
                <a:cubicBezTo>
                  <a:pt x="2480507" y="426033"/>
                  <a:pt x="2681614" y="242218"/>
                  <a:pt x="2889393" y="66398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565195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26/09/2019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3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0" r:id="rId3"/>
    <p:sldLayoutId id="2147483662" r:id="rId4"/>
    <p:sldLayoutId id="214748366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netcoreconf.com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2019</a:t>
            </a: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985833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3093829"/>
            <a:ext cx="44723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Measure</a:t>
            </a:r>
            <a:r>
              <a:rPr lang="es-ES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Trace and </a:t>
            </a:r>
            <a:r>
              <a:rPr lang="es-ES" sz="2400" dirty="0" err="1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debug</a:t>
            </a:r>
            <a:r>
              <a:rPr lang="es-ES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#netcoreapp3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F3D0B16-54D2-4B04-B9E5-587A4B429FB0}"/>
              </a:ext>
            </a:extLst>
          </p:cNvPr>
          <p:cNvSpPr txBox="1"/>
          <p:nvPr/>
        </p:nvSpPr>
        <p:spPr>
          <a:xfrm>
            <a:off x="992079" y="4443376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Luis Ruiz Pavon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F707A79-631D-4BCB-9292-933CCC3620A0}"/>
              </a:ext>
            </a:extLst>
          </p:cNvPr>
          <p:cNvSpPr txBox="1"/>
          <p:nvPr/>
        </p:nvSpPr>
        <p:spPr>
          <a:xfrm>
            <a:off x="992079" y="4781930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Lead Developer at Plain Concepts </a:t>
            </a:r>
            <a:endParaRPr kumimoji="0" lang="es-E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7F6AFB6-20C3-4BCF-B654-8D2757EE233F}"/>
              </a:ext>
            </a:extLst>
          </p:cNvPr>
          <p:cNvSpPr txBox="1"/>
          <p:nvPr/>
        </p:nvSpPr>
        <p:spPr>
          <a:xfrm>
            <a:off x="992078" y="5089707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@</a:t>
            </a:r>
            <a:r>
              <a:rPr kumimoji="0" lang="es-E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luisruizpavon</a:t>
            </a:r>
            <a:endParaRPr kumimoji="0" lang="es-E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07FD41DD-84C8-4987-82C4-880F148B29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75" y="5773747"/>
            <a:ext cx="716698" cy="7166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BFF00CD-B56B-4080-A072-E9118A28DA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62" y="4427987"/>
            <a:ext cx="830997" cy="830997"/>
          </a:xfrm>
          <a:prstGeom prst="rect">
            <a:avLst/>
          </a:prstGeom>
        </p:spPr>
      </p:pic>
      <p:sp>
        <p:nvSpPr>
          <p:cNvPr id="16" name="CuadroTexto 6">
            <a:extLst>
              <a:ext uri="{FF2B5EF4-FFF2-40B4-BE49-F238E27FC236}">
                <a16:creationId xmlns:a16="http://schemas.microsoft.com/office/drawing/2014/main" id="{B591319B-EB6F-443D-804A-C41BB8E5409F}"/>
              </a:ext>
            </a:extLst>
          </p:cNvPr>
          <p:cNvSpPr txBox="1"/>
          <p:nvPr/>
        </p:nvSpPr>
        <p:spPr>
          <a:xfrm>
            <a:off x="992079" y="5763535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Unai Zorrilla Castro</a:t>
            </a:r>
          </a:p>
        </p:txBody>
      </p:sp>
      <p:sp>
        <p:nvSpPr>
          <p:cNvPr id="17" name="CuadroTexto 7">
            <a:extLst>
              <a:ext uri="{FF2B5EF4-FFF2-40B4-BE49-F238E27FC236}">
                <a16:creationId xmlns:a16="http://schemas.microsoft.com/office/drawing/2014/main" id="{B5740441-6631-4865-AB93-266FC1B568E7}"/>
              </a:ext>
            </a:extLst>
          </p:cNvPr>
          <p:cNvSpPr txBox="1"/>
          <p:nvPr/>
        </p:nvSpPr>
        <p:spPr>
          <a:xfrm>
            <a:off x="992079" y="6102089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Lead Developer at Plain Concepts </a:t>
            </a:r>
            <a:endParaRPr kumimoji="0" lang="es-E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8" name="CuadroTexto 10">
            <a:extLst>
              <a:ext uri="{FF2B5EF4-FFF2-40B4-BE49-F238E27FC236}">
                <a16:creationId xmlns:a16="http://schemas.microsoft.com/office/drawing/2014/main" id="{EAB3C7F4-B2AB-41F3-8005-83EE0AC75DC1}"/>
              </a:ext>
            </a:extLst>
          </p:cNvPr>
          <p:cNvSpPr txBox="1"/>
          <p:nvPr/>
        </p:nvSpPr>
        <p:spPr>
          <a:xfrm>
            <a:off x="992078" y="6409866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@_</a:t>
            </a:r>
            <a:r>
              <a:rPr kumimoji="0" lang="es-E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unaizc</a:t>
            </a: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_</a:t>
            </a:r>
          </a:p>
        </p:txBody>
      </p:sp>
    </p:spTree>
    <p:extLst>
      <p:ext uri="{BB962C8B-B14F-4D97-AF65-F5344CB8AC3E}">
        <p14:creationId xmlns:p14="http://schemas.microsoft.com/office/powerpoint/2010/main" val="1917610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790700" y="2684875"/>
            <a:ext cx="8628709" cy="24929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5400" b="1" i="0" u="none" strike="noStrike" kern="1200" cap="none" spc="0" normalizeH="0" baseline="0" noProof="0" dirty="0" err="1">
                <a:ln>
                  <a:noFill/>
                </a:ln>
                <a:solidFill>
                  <a:srgbClr val="561B64"/>
                </a:solidFill>
                <a:effectLst/>
                <a:uLnTx/>
                <a:uFillTx/>
                <a:latin typeface="Segoe UI" panose="020B0502040204020203" pitchFamily="34" charset="0"/>
                <a:ea typeface="Titillium Light" charset="0"/>
                <a:cs typeface="Segoe UI" panose="020B0502040204020203" pitchFamily="34" charset="0"/>
              </a:rPr>
              <a:t>Measure</a:t>
            </a:r>
            <a:r>
              <a:rPr kumimoji="0" lang="es-ES" sz="5400" b="1" i="0" u="none" strike="noStrike" kern="1200" cap="none" spc="0" normalizeH="0" baseline="0" noProof="0" dirty="0">
                <a:ln>
                  <a:noFill/>
                </a:ln>
                <a:solidFill>
                  <a:srgbClr val="561B64"/>
                </a:solidFill>
                <a:effectLst/>
                <a:uLnTx/>
                <a:uFillTx/>
                <a:latin typeface="Segoe UI" panose="020B0502040204020203" pitchFamily="34" charset="0"/>
                <a:ea typeface="Titillium Light" charset="0"/>
                <a:cs typeface="Segoe UI" panose="020B0502040204020203" pitchFamily="34" charset="0"/>
              </a:rPr>
              <a:t>, Trace and </a:t>
            </a:r>
            <a:r>
              <a:rPr kumimoji="0" lang="es-ES" sz="5400" b="1" i="0" u="none" strike="noStrike" kern="1200" cap="none" spc="0" normalizeH="0" baseline="0" noProof="0" dirty="0" err="1">
                <a:ln>
                  <a:noFill/>
                </a:ln>
                <a:solidFill>
                  <a:srgbClr val="561B64"/>
                </a:solidFill>
                <a:effectLst/>
                <a:uLnTx/>
                <a:uFillTx/>
                <a:latin typeface="Segoe UI" panose="020B0502040204020203" pitchFamily="34" charset="0"/>
                <a:ea typeface="Titillium Light" charset="0"/>
                <a:cs typeface="Segoe UI" panose="020B0502040204020203" pitchFamily="34" charset="0"/>
              </a:rPr>
              <a:t>Debug</a:t>
            </a:r>
            <a:endParaRPr kumimoji="0" lang="es-ES" sz="5400" b="1" i="0" u="none" strike="noStrike" kern="1200" cap="none" spc="0" normalizeH="0" baseline="0" noProof="0" dirty="0">
              <a:ln>
                <a:noFill/>
              </a:ln>
              <a:solidFill>
                <a:srgbClr val="561B64"/>
              </a:solidFill>
              <a:effectLst/>
              <a:uLnTx/>
              <a:uFillTx/>
              <a:latin typeface="Segoe UI" panose="020B0502040204020203" pitchFamily="34" charset="0"/>
              <a:ea typeface="Titillium Light" charset="0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5400" b="1" i="0" u="none" strike="noStrike" kern="1200" cap="none" spc="0" normalizeH="0" baseline="0" noProof="0" dirty="0">
                <a:ln>
                  <a:noFill/>
                </a:ln>
                <a:solidFill>
                  <a:srgbClr val="561B64"/>
                </a:solidFill>
                <a:effectLst/>
                <a:uLnTx/>
                <a:uFillTx/>
                <a:latin typeface="Segoe UI" panose="020B0502040204020203" pitchFamily="34" charset="0"/>
                <a:ea typeface="Titillium Light" charset="0"/>
                <a:cs typeface="Segoe UI" panose="020B0502040204020203" pitchFamily="34" charset="0"/>
              </a:rPr>
              <a:t>#netcoreapp3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5400" b="1" i="0" u="none" strike="noStrike" kern="1200" cap="none" spc="0" normalizeH="0" baseline="0" noProof="0" dirty="0">
              <a:ln>
                <a:noFill/>
              </a:ln>
              <a:solidFill>
                <a:srgbClr val="561B64"/>
              </a:solidFill>
              <a:effectLst/>
              <a:uLnTx/>
              <a:uFillTx/>
              <a:latin typeface="Segoe UI" panose="020B0502040204020203" pitchFamily="34" charset="0"/>
              <a:ea typeface="Titillium Light" charset="0"/>
              <a:cs typeface="Segoe UI" panose="020B0502040204020203" pitchFamily="34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790700" y="4172857"/>
            <a:ext cx="691243" cy="0"/>
          </a:xfrm>
          <a:prstGeom prst="line">
            <a:avLst/>
          </a:prstGeom>
          <a:ln w="25400">
            <a:gradFill>
              <a:gsLst>
                <a:gs pos="0">
                  <a:srgbClr val="7030A0"/>
                </a:gs>
                <a:gs pos="100000">
                  <a:srgbClr val="82D5FE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Sponsors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48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F555A1-32D4-4A72-8B71-2D186BE6F059}"/>
              </a:ext>
            </a:extLst>
          </p:cNvPr>
          <p:cNvSpPr txBox="1"/>
          <p:nvPr/>
        </p:nvSpPr>
        <p:spPr>
          <a:xfrm>
            <a:off x="1046285" y="1714500"/>
            <a:ext cx="98473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s-ES" sz="4800" dirty="0"/>
              <a:t>De que vamos a hablar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ES" sz="4800" dirty="0"/>
              <a:t>Que vamos a usar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ES" sz="4800" dirty="0"/>
              <a:t>Deja de hablar, enséñame!</a:t>
            </a:r>
          </a:p>
        </p:txBody>
      </p:sp>
    </p:spTree>
    <p:extLst>
      <p:ext uri="{BB962C8B-B14F-4D97-AF65-F5344CB8AC3E}">
        <p14:creationId xmlns:p14="http://schemas.microsoft.com/office/powerpoint/2010/main" val="1355981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¿De que vamos a hablar?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002ECD-9B86-4551-BF31-370E40B0A50E}"/>
              </a:ext>
            </a:extLst>
          </p:cNvPr>
          <p:cNvSpPr txBox="1"/>
          <p:nvPr/>
        </p:nvSpPr>
        <p:spPr>
          <a:xfrm>
            <a:off x="105508" y="1714500"/>
            <a:ext cx="11939953" cy="3699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i="1" dirty="0" err="1"/>
              <a:t>Produccionalizar</a:t>
            </a:r>
            <a:r>
              <a:rPr lang="es-ES" sz="2000" dirty="0"/>
              <a:t> una aplicación no consiste solamente en entregar binarios que funcionan ( que no es poco </a:t>
            </a:r>
            <a:r>
              <a:rPr lang="es-ES" sz="2000" dirty="0">
                <a:sym typeface="Wingdings" panose="05000000000000000000" pitchFamily="2" charset="2"/>
              </a:rPr>
              <a:t> 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dirty="0"/>
              <a:t>Debemos ser capaces de: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b="1" dirty="0"/>
              <a:t>Observar</a:t>
            </a:r>
            <a:r>
              <a:rPr lang="es-ES" sz="2000" dirty="0"/>
              <a:t> el comportamiento de nuestro código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b="1" dirty="0"/>
              <a:t>Medir</a:t>
            </a:r>
            <a:r>
              <a:rPr lang="es-ES" sz="2000" dirty="0"/>
              <a:t> como nuestro código funciona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b="1" dirty="0"/>
              <a:t>Analizar</a:t>
            </a:r>
            <a:r>
              <a:rPr lang="es-ES" sz="2000" dirty="0"/>
              <a:t> el funcionamiento de una forma sencilla 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b="1" dirty="0"/>
              <a:t>Depurar</a:t>
            </a:r>
            <a:r>
              <a:rPr lang="es-ES" sz="2000" dirty="0"/>
              <a:t> una vez entregado </a:t>
            </a:r>
          </a:p>
        </p:txBody>
      </p:sp>
    </p:spTree>
    <p:extLst>
      <p:ext uri="{BB962C8B-B14F-4D97-AF65-F5344CB8AC3E}">
        <p14:creationId xmlns:p14="http://schemas.microsoft.com/office/powerpoint/2010/main" val="2996284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¿Qué vamos a usar?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002ECD-9B86-4551-BF31-370E40B0A50E}"/>
              </a:ext>
            </a:extLst>
          </p:cNvPr>
          <p:cNvSpPr txBox="1"/>
          <p:nvPr/>
        </p:nvSpPr>
        <p:spPr>
          <a:xfrm>
            <a:off x="105508" y="1714500"/>
            <a:ext cx="11939953" cy="3699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i="1" dirty="0"/>
              <a:t>NetCoreApp3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i="1" dirty="0"/>
              <a:t>DotNet </a:t>
            </a:r>
            <a:r>
              <a:rPr lang="es-ES" sz="2000" i="1" dirty="0" err="1"/>
              <a:t>Counters</a:t>
            </a:r>
            <a:endParaRPr lang="es-ES" sz="2000" i="1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i="1" dirty="0">
                <a:sym typeface="Wingdings" panose="05000000000000000000" pitchFamily="2" charset="2"/>
              </a:rPr>
              <a:t>DotNet Trace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i="1" dirty="0">
                <a:sym typeface="Wingdings" panose="05000000000000000000" pitchFamily="2" charset="2"/>
              </a:rPr>
              <a:t>DotNet </a:t>
            </a:r>
            <a:r>
              <a:rPr lang="es-ES" sz="2000" i="1" dirty="0" err="1">
                <a:sym typeface="Wingdings" panose="05000000000000000000" pitchFamily="2" charset="2"/>
              </a:rPr>
              <a:t>Debug</a:t>
            </a:r>
            <a:endParaRPr lang="es-ES" sz="2000" i="1" dirty="0"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i="1" dirty="0" err="1">
                <a:sym typeface="Wingdings" panose="05000000000000000000" pitchFamily="2" charset="2"/>
              </a:rPr>
              <a:t>PerfView</a:t>
            </a:r>
            <a:endParaRPr lang="es-ES" sz="2000" i="1" dirty="0">
              <a:sym typeface="Wingdings" panose="05000000000000000000" pitchFamily="2" charset="2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s-ES" sz="2000" i="1" dirty="0" err="1">
                <a:sym typeface="Wingdings" panose="05000000000000000000" pitchFamily="2" charset="2"/>
              </a:rPr>
              <a:t>WinDbg</a:t>
            </a:r>
            <a:endParaRPr lang="es-ES" sz="20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06219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Talk</a:t>
            </a:r>
            <a:r>
              <a:rPr lang="es-ES" dirty="0"/>
              <a:t> is </a:t>
            </a:r>
            <a:r>
              <a:rPr lang="es-ES" dirty="0" err="1"/>
              <a:t>cheap</a:t>
            </a:r>
            <a:r>
              <a:rPr lang="es-ES" dirty="0"/>
              <a:t>, show me the </a:t>
            </a:r>
            <a:r>
              <a:rPr lang="es-ES" dirty="0" err="1"/>
              <a:t>code</a:t>
            </a:r>
            <a:r>
              <a:rPr lang="es-ES" dirty="0"/>
              <a:t>!!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6100556C-A941-4E48-8E72-7FCBFD35DF5F}"/>
              </a:ext>
            </a:extLst>
          </p:cNvPr>
          <p:cNvSpPr txBox="1">
            <a:spLocks/>
          </p:cNvSpPr>
          <p:nvPr/>
        </p:nvSpPr>
        <p:spPr>
          <a:xfrm>
            <a:off x="838200" y="3092526"/>
            <a:ext cx="10515600" cy="117146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561B6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99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10992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Sponsors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46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96B35D-E093-4E41-ACE9-1A585A67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5" y="0"/>
            <a:ext cx="6046109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C697C3-64D3-4CC4-B858-183AF014A74E}"/>
              </a:ext>
            </a:extLst>
          </p:cNvPr>
          <p:cNvSpPr txBox="1"/>
          <p:nvPr/>
        </p:nvSpPr>
        <p:spPr>
          <a:xfrm rot="21193628">
            <a:off x="1386863" y="4518508"/>
            <a:ext cx="4541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GRACIAS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CFEC10-C209-4784-A902-7B092A9A82BB}"/>
              </a:ext>
            </a:extLst>
          </p:cNvPr>
          <p:cNvSpPr txBox="1"/>
          <p:nvPr/>
        </p:nvSpPr>
        <p:spPr>
          <a:xfrm>
            <a:off x="8157028" y="1422400"/>
            <a:ext cx="27489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Más información: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3"/>
              </a:rPr>
              <a:t>info@netcoreconf.com</a:t>
            </a: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@Netcoreconf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Visítanos en: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netcoreconf.com</a:t>
            </a:r>
          </a:p>
        </p:txBody>
      </p:sp>
    </p:spTree>
    <p:extLst>
      <p:ext uri="{BB962C8B-B14F-4D97-AF65-F5344CB8AC3E}">
        <p14:creationId xmlns:p14="http://schemas.microsoft.com/office/powerpoint/2010/main" val="31131113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1136</TotalTime>
  <Words>291</Words>
  <Application>Microsoft Office PowerPoint</Application>
  <PresentationFormat>Widescreen</PresentationFormat>
  <Paragraphs>51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Segoe UI</vt:lpstr>
      <vt:lpstr>Titillium</vt:lpstr>
      <vt:lpstr>Wingdings</vt:lpstr>
      <vt:lpstr>Tema de Office</vt:lpstr>
      <vt:lpstr>PowerPoint Presentation</vt:lpstr>
      <vt:lpstr>PowerPoint Presentation</vt:lpstr>
      <vt:lpstr>Sponsors</vt:lpstr>
      <vt:lpstr>Agenda</vt:lpstr>
      <vt:lpstr>¿De que vamos a hablar?</vt:lpstr>
      <vt:lpstr>¿Qué vamos a usar?</vt:lpstr>
      <vt:lpstr>Talk is cheap, show me the code!!</vt:lpstr>
      <vt:lpstr>Sponsors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Manuel Sánchez</dc:creator>
  <cp:lastModifiedBy>Luis Ruiz Pavón</cp:lastModifiedBy>
  <cp:revision>9</cp:revision>
  <dcterms:created xsi:type="dcterms:W3CDTF">2018-11-16T16:29:33Z</dcterms:created>
  <dcterms:modified xsi:type="dcterms:W3CDTF">2019-09-27T09:54:50Z</dcterms:modified>
</cp:coreProperties>
</file>

<file path=docProps/thumbnail.jpeg>
</file>